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CBC21-180E-42CA-9A92-CB23144C2CCA}" type="datetimeFigureOut">
              <a:rPr lang="es-MX" smtClean="0"/>
              <a:t>19/07/2012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9C8DF-1D35-4C46-85C9-889F42998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9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73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88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526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16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654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02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72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47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694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49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44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88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84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C8DF-1D35-4C46-85C9-889F4299803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29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569F5F7-B28A-40C2-BFB7-79BF8095EADC}" type="datetimeFigureOut">
              <a:rPr lang="es-ES" smtClean="0"/>
              <a:t>19/07/2012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F50F91-C75B-41A7-B26E-E73B9C6255FA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Crecimiento </a:t>
            </a:r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 la Ciudad </a:t>
            </a:r>
            <a:r>
              <a:rPr lang="es-MX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</a:t>
            </a:r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 </a:t>
            </a:r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Aguascalientes </a:t>
            </a:r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1575-2010.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176464" cy="528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la conurbación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609600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6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el corredor industrial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609600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1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los dos anillos de circunvalación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6096000" cy="504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3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los tres anillos de circunvalación 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6288360" cy="496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2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la expansión de la mancha por los cuatro rumbos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6096000" cy="504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</a:t>
            </a:r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ciudad y su actual crecimiento con 890,000 hab.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6288360" cy="504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7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Decreto INAH 1992 del Centro </a:t>
            </a:r>
            <a:r>
              <a:rPr lang="es-MX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Historico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609600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9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traza urbana española por las leyes de Población de 1573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96963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2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El re trazo de la villa y el pueblo de indios de San Marcos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1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novohispana sobre el eje del camino Real de las villas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41" y="1340768"/>
            <a:ext cx="6034617" cy="507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Forma libre"/>
          <p:cNvSpPr/>
          <p:nvPr/>
        </p:nvSpPr>
        <p:spPr>
          <a:xfrm>
            <a:off x="2933700" y="3409950"/>
            <a:ext cx="3314700" cy="619125"/>
          </a:xfrm>
          <a:custGeom>
            <a:avLst/>
            <a:gdLst>
              <a:gd name="connsiteX0" fmla="*/ 0 w 3314700"/>
              <a:gd name="connsiteY0" fmla="*/ 619125 h 619125"/>
              <a:gd name="connsiteX1" fmla="*/ 1695450 w 3314700"/>
              <a:gd name="connsiteY1" fmla="*/ 466725 h 619125"/>
              <a:gd name="connsiteX2" fmla="*/ 3314700 w 33147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0" h="619125">
                <a:moveTo>
                  <a:pt x="0" y="619125"/>
                </a:moveTo>
                <a:cubicBezTo>
                  <a:pt x="571500" y="594518"/>
                  <a:pt x="1143000" y="569912"/>
                  <a:pt x="1695450" y="466725"/>
                </a:cubicBezTo>
                <a:cubicBezTo>
                  <a:pt x="2247900" y="363538"/>
                  <a:pt x="3059113" y="58737"/>
                  <a:pt x="33147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Arco"/>
          <p:cNvSpPr/>
          <p:nvPr/>
        </p:nvSpPr>
        <p:spPr>
          <a:xfrm>
            <a:off x="4716016" y="2060848"/>
            <a:ext cx="72008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orma libre"/>
          <p:cNvSpPr/>
          <p:nvPr/>
        </p:nvSpPr>
        <p:spPr>
          <a:xfrm>
            <a:off x="4348468" y="1860119"/>
            <a:ext cx="783591" cy="3902506"/>
          </a:xfrm>
          <a:custGeom>
            <a:avLst/>
            <a:gdLst>
              <a:gd name="connsiteX0" fmla="*/ 490232 w 783591"/>
              <a:gd name="connsiteY0" fmla="*/ 3902506 h 3902506"/>
              <a:gd name="connsiteX1" fmla="*/ 433082 w 783591"/>
              <a:gd name="connsiteY1" fmla="*/ 2816656 h 3902506"/>
              <a:gd name="connsiteX2" fmla="*/ 4457 w 783591"/>
              <a:gd name="connsiteY2" fmla="*/ 1349806 h 3902506"/>
              <a:gd name="connsiteX3" fmla="*/ 737882 w 783591"/>
              <a:gd name="connsiteY3" fmla="*/ 82981 h 3902506"/>
              <a:gd name="connsiteX4" fmla="*/ 709307 w 783591"/>
              <a:gd name="connsiteY4" fmla="*/ 121081 h 3902506"/>
              <a:gd name="connsiteX5" fmla="*/ 737882 w 783591"/>
              <a:gd name="connsiteY5" fmla="*/ 111556 h 3902506"/>
              <a:gd name="connsiteX6" fmla="*/ 737882 w 783591"/>
              <a:gd name="connsiteY6" fmla="*/ 111556 h 3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91" h="3902506">
                <a:moveTo>
                  <a:pt x="490232" y="3902506"/>
                </a:moveTo>
                <a:cubicBezTo>
                  <a:pt x="502138" y="3572306"/>
                  <a:pt x="514044" y="3242106"/>
                  <a:pt x="433082" y="2816656"/>
                </a:cubicBezTo>
                <a:cubicBezTo>
                  <a:pt x="352120" y="2391206"/>
                  <a:pt x="-46343" y="1805418"/>
                  <a:pt x="4457" y="1349806"/>
                </a:cubicBezTo>
                <a:cubicBezTo>
                  <a:pt x="55257" y="894194"/>
                  <a:pt x="620407" y="287768"/>
                  <a:pt x="737882" y="82981"/>
                </a:cubicBezTo>
                <a:cubicBezTo>
                  <a:pt x="855357" y="-121807"/>
                  <a:pt x="709307" y="116319"/>
                  <a:pt x="709307" y="121081"/>
                </a:cubicBezTo>
                <a:cubicBezTo>
                  <a:pt x="709307" y="125843"/>
                  <a:pt x="737882" y="111556"/>
                  <a:pt x="737882" y="111556"/>
                </a:cubicBezTo>
                <a:lnTo>
                  <a:pt x="737882" y="1115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6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las Huertas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2413"/>
            <a:ext cx="6096000" cy="525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Elipse"/>
          <p:cNvSpPr/>
          <p:nvPr/>
        </p:nvSpPr>
        <p:spPr>
          <a:xfrm>
            <a:off x="4788024" y="242088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4355976" y="2204864"/>
            <a:ext cx="21602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orma libre"/>
          <p:cNvSpPr/>
          <p:nvPr/>
        </p:nvSpPr>
        <p:spPr>
          <a:xfrm>
            <a:off x="4086225" y="3371850"/>
            <a:ext cx="2133600" cy="409575"/>
          </a:xfrm>
          <a:custGeom>
            <a:avLst/>
            <a:gdLst>
              <a:gd name="connsiteX0" fmla="*/ 2133600 w 2133600"/>
              <a:gd name="connsiteY0" fmla="*/ 0 h 409575"/>
              <a:gd name="connsiteX1" fmla="*/ 1152525 w 2133600"/>
              <a:gd name="connsiteY1" fmla="*/ 171450 h 409575"/>
              <a:gd name="connsiteX2" fmla="*/ 0 w 2133600"/>
              <a:gd name="connsiteY2" fmla="*/ 409575 h 409575"/>
              <a:gd name="connsiteX3" fmla="*/ 0 w 2133600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409575">
                <a:moveTo>
                  <a:pt x="2133600" y="0"/>
                </a:moveTo>
                <a:lnTo>
                  <a:pt x="1152525" y="171450"/>
                </a:lnTo>
                <a:cubicBezTo>
                  <a:pt x="796925" y="239712"/>
                  <a:pt x="0" y="409575"/>
                  <a:pt x="0" y="409575"/>
                </a:cubicBezTo>
                <a:lnTo>
                  <a:pt x="0" y="409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orma libre"/>
          <p:cNvSpPr/>
          <p:nvPr/>
        </p:nvSpPr>
        <p:spPr>
          <a:xfrm>
            <a:off x="4495800" y="4505325"/>
            <a:ext cx="1885950" cy="38100"/>
          </a:xfrm>
          <a:custGeom>
            <a:avLst/>
            <a:gdLst>
              <a:gd name="connsiteX0" fmla="*/ 1885950 w 1885950"/>
              <a:gd name="connsiteY0" fmla="*/ 38100 h 38100"/>
              <a:gd name="connsiteX1" fmla="*/ 0 w 1885950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5950" h="38100">
                <a:moveTo>
                  <a:pt x="1885950" y="3810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orma libre"/>
          <p:cNvSpPr/>
          <p:nvPr/>
        </p:nvSpPr>
        <p:spPr>
          <a:xfrm>
            <a:off x="2152650" y="3276600"/>
            <a:ext cx="1951126" cy="1514475"/>
          </a:xfrm>
          <a:custGeom>
            <a:avLst/>
            <a:gdLst>
              <a:gd name="connsiteX0" fmla="*/ 0 w 1951126"/>
              <a:gd name="connsiteY0" fmla="*/ 1514475 h 1514475"/>
              <a:gd name="connsiteX1" fmla="*/ 1771650 w 1951126"/>
              <a:gd name="connsiteY1" fmla="*/ 1181100 h 1514475"/>
              <a:gd name="connsiteX2" fmla="*/ 1905000 w 1951126"/>
              <a:gd name="connsiteY2" fmla="*/ 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1126" h="1514475">
                <a:moveTo>
                  <a:pt x="0" y="1514475"/>
                </a:moveTo>
                <a:cubicBezTo>
                  <a:pt x="727075" y="1473993"/>
                  <a:pt x="1454150" y="1433512"/>
                  <a:pt x="1771650" y="1181100"/>
                </a:cubicBezTo>
                <a:cubicBezTo>
                  <a:pt x="2089150" y="928688"/>
                  <a:pt x="1884363" y="190500"/>
                  <a:pt x="19050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orma libre"/>
          <p:cNvSpPr/>
          <p:nvPr/>
        </p:nvSpPr>
        <p:spPr>
          <a:xfrm>
            <a:off x="4476750" y="2276475"/>
            <a:ext cx="676275" cy="1257300"/>
          </a:xfrm>
          <a:custGeom>
            <a:avLst/>
            <a:gdLst>
              <a:gd name="connsiteX0" fmla="*/ 676275 w 676275"/>
              <a:gd name="connsiteY0" fmla="*/ 1257300 h 1257300"/>
              <a:gd name="connsiteX1" fmla="*/ 466725 w 676275"/>
              <a:gd name="connsiteY1" fmla="*/ 266700 h 1257300"/>
              <a:gd name="connsiteX2" fmla="*/ 0 w 676275"/>
              <a:gd name="connsiteY2" fmla="*/ 0 h 1257300"/>
              <a:gd name="connsiteX3" fmla="*/ 0 w 676275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" h="1257300">
                <a:moveTo>
                  <a:pt x="676275" y="1257300"/>
                </a:moveTo>
                <a:cubicBezTo>
                  <a:pt x="627856" y="866775"/>
                  <a:pt x="579437" y="476250"/>
                  <a:pt x="466725" y="266700"/>
                </a:cubicBezTo>
                <a:cubicBezTo>
                  <a:pt x="354013" y="571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6381750" y="4505325"/>
            <a:ext cx="134466" cy="219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480720" cy="540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ciudad y la revolución industrial</a:t>
            </a:r>
            <a:endParaRPr lang="es-MX" dirty="0"/>
          </a:p>
        </p:txBody>
      </p:sp>
      <p:sp>
        <p:nvSpPr>
          <p:cNvPr id="5" name="4 Forma libre"/>
          <p:cNvSpPr/>
          <p:nvPr/>
        </p:nvSpPr>
        <p:spPr>
          <a:xfrm>
            <a:off x="4946529" y="1365873"/>
            <a:ext cx="1032771" cy="2121015"/>
          </a:xfrm>
          <a:custGeom>
            <a:avLst/>
            <a:gdLst>
              <a:gd name="connsiteX0" fmla="*/ 25521 w 1032771"/>
              <a:gd name="connsiteY0" fmla="*/ 234327 h 2121015"/>
              <a:gd name="connsiteX1" fmla="*/ 292221 w 1032771"/>
              <a:gd name="connsiteY1" fmla="*/ 1510677 h 2121015"/>
              <a:gd name="connsiteX2" fmla="*/ 673221 w 1032771"/>
              <a:gd name="connsiteY2" fmla="*/ 2053602 h 2121015"/>
              <a:gd name="connsiteX3" fmla="*/ 1016121 w 1032771"/>
              <a:gd name="connsiteY3" fmla="*/ 1901202 h 2121015"/>
              <a:gd name="connsiteX4" fmla="*/ 120771 w 1032771"/>
              <a:gd name="connsiteY4" fmla="*/ 158127 h 2121015"/>
              <a:gd name="connsiteX5" fmla="*/ 25521 w 1032771"/>
              <a:gd name="connsiteY5" fmla="*/ 234327 h 212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771" h="2121015">
                <a:moveTo>
                  <a:pt x="25521" y="234327"/>
                </a:moveTo>
                <a:cubicBezTo>
                  <a:pt x="54096" y="459752"/>
                  <a:pt x="184271" y="1207465"/>
                  <a:pt x="292221" y="1510677"/>
                </a:cubicBezTo>
                <a:cubicBezTo>
                  <a:pt x="400171" y="1813890"/>
                  <a:pt x="552571" y="1988515"/>
                  <a:pt x="673221" y="2053602"/>
                </a:cubicBezTo>
                <a:cubicBezTo>
                  <a:pt x="793871" y="2118689"/>
                  <a:pt x="1108196" y="2217115"/>
                  <a:pt x="1016121" y="1901202"/>
                </a:cubicBezTo>
                <a:cubicBezTo>
                  <a:pt x="924046" y="1585290"/>
                  <a:pt x="282696" y="435939"/>
                  <a:pt x="120771" y="158127"/>
                </a:cubicBezTo>
                <a:cubicBezTo>
                  <a:pt x="-41154" y="-119685"/>
                  <a:pt x="-3054" y="8902"/>
                  <a:pt x="25521" y="23432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orma libre"/>
          <p:cNvSpPr/>
          <p:nvPr/>
        </p:nvSpPr>
        <p:spPr>
          <a:xfrm>
            <a:off x="2151943" y="2855493"/>
            <a:ext cx="792694" cy="681217"/>
          </a:xfrm>
          <a:custGeom>
            <a:avLst/>
            <a:gdLst>
              <a:gd name="connsiteX0" fmla="*/ 124532 w 792694"/>
              <a:gd name="connsiteY0" fmla="*/ 21057 h 681217"/>
              <a:gd name="connsiteX1" fmla="*/ 667457 w 792694"/>
              <a:gd name="connsiteY1" fmla="*/ 154407 h 681217"/>
              <a:gd name="connsiteX2" fmla="*/ 743657 w 792694"/>
              <a:gd name="connsiteY2" fmla="*/ 659232 h 681217"/>
              <a:gd name="connsiteX3" fmla="*/ 48332 w 792694"/>
              <a:gd name="connsiteY3" fmla="*/ 535407 h 681217"/>
              <a:gd name="connsiteX4" fmla="*/ 124532 w 792694"/>
              <a:gd name="connsiteY4" fmla="*/ 21057 h 68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694" h="681217">
                <a:moveTo>
                  <a:pt x="124532" y="21057"/>
                </a:moveTo>
                <a:cubicBezTo>
                  <a:pt x="227719" y="-42443"/>
                  <a:pt x="564270" y="48045"/>
                  <a:pt x="667457" y="154407"/>
                </a:cubicBezTo>
                <a:cubicBezTo>
                  <a:pt x="770644" y="260769"/>
                  <a:pt x="846844" y="595732"/>
                  <a:pt x="743657" y="659232"/>
                </a:cubicBezTo>
                <a:cubicBezTo>
                  <a:pt x="640470" y="722732"/>
                  <a:pt x="149932" y="638594"/>
                  <a:pt x="48332" y="535407"/>
                </a:cubicBezTo>
                <a:cubicBezTo>
                  <a:pt x="-53268" y="432220"/>
                  <a:pt x="21345" y="84557"/>
                  <a:pt x="124532" y="210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9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y el plano de las colonias la </a:t>
            </a:r>
            <a:r>
              <a:rPr lang="es-MX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Estacion</a:t>
            </a:r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la Alameda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609600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Forma libre"/>
          <p:cNvSpPr/>
          <p:nvPr/>
        </p:nvSpPr>
        <p:spPr>
          <a:xfrm>
            <a:off x="4610100" y="1752600"/>
            <a:ext cx="628650" cy="4381500"/>
          </a:xfrm>
          <a:custGeom>
            <a:avLst/>
            <a:gdLst>
              <a:gd name="connsiteX0" fmla="*/ 0 w 628650"/>
              <a:gd name="connsiteY0" fmla="*/ 0 h 4381500"/>
              <a:gd name="connsiteX1" fmla="*/ 123825 w 628650"/>
              <a:gd name="connsiteY1" fmla="*/ 1419225 h 4381500"/>
              <a:gd name="connsiteX2" fmla="*/ 542925 w 628650"/>
              <a:gd name="connsiteY2" fmla="*/ 2447925 h 4381500"/>
              <a:gd name="connsiteX3" fmla="*/ 628650 w 628650"/>
              <a:gd name="connsiteY3" fmla="*/ 438150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" h="4381500">
                <a:moveTo>
                  <a:pt x="0" y="0"/>
                </a:moveTo>
                <a:cubicBezTo>
                  <a:pt x="16669" y="505619"/>
                  <a:pt x="33338" y="1011238"/>
                  <a:pt x="123825" y="1419225"/>
                </a:cubicBezTo>
                <a:cubicBezTo>
                  <a:pt x="214312" y="1827212"/>
                  <a:pt x="458788" y="1954213"/>
                  <a:pt x="542925" y="2447925"/>
                </a:cubicBezTo>
                <a:cubicBezTo>
                  <a:pt x="627062" y="2941637"/>
                  <a:pt x="628650" y="4381500"/>
                  <a:pt x="628650" y="4381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orma libre"/>
          <p:cNvSpPr/>
          <p:nvPr/>
        </p:nvSpPr>
        <p:spPr>
          <a:xfrm>
            <a:off x="4914900" y="4029075"/>
            <a:ext cx="962025" cy="200025"/>
          </a:xfrm>
          <a:custGeom>
            <a:avLst/>
            <a:gdLst>
              <a:gd name="connsiteX0" fmla="*/ 0 w 962025"/>
              <a:gd name="connsiteY0" fmla="*/ 200025 h 200025"/>
              <a:gd name="connsiteX1" fmla="*/ 962025 w 962025"/>
              <a:gd name="connsiteY1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025" h="200025">
                <a:moveTo>
                  <a:pt x="0" y="200025"/>
                </a:moveTo>
                <a:lnTo>
                  <a:pt x="962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El Plan urbano de la ciudad por el arquitecto Carlos Contreras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4744"/>
            <a:ext cx="6096000" cy="533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9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ciudad industrial moderna y el anillo de circunvalación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4744"/>
            <a:ext cx="6096000" cy="533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3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193</TotalTime>
  <Words>158</Words>
  <Application>Microsoft Office PowerPoint</Application>
  <PresentationFormat>Presentación en pantalla (4:3)</PresentationFormat>
  <Paragraphs>31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Brío</vt:lpstr>
      <vt:lpstr>Crecimiento de la Ciudad de Aguascalientes 1575-2010. </vt:lpstr>
      <vt:lpstr>La traza urbana española por las leyes de Población de 1573</vt:lpstr>
      <vt:lpstr>El re trazo de la villa y el pueblo de indios de San Marcos</vt:lpstr>
      <vt:lpstr>La ciudad novohispana sobre el eje del camino Real de las villas  </vt:lpstr>
      <vt:lpstr>La ciudad y las Huertas </vt:lpstr>
      <vt:lpstr>La ciudad y la revolución industrial</vt:lpstr>
      <vt:lpstr>La ciudad y el plano de las colonias la Estacion la Alameda</vt:lpstr>
      <vt:lpstr>El Plan urbano de la ciudad por el arquitecto Carlos Contreras </vt:lpstr>
      <vt:lpstr>La ciudad industrial moderna y el anillo de circunvalación </vt:lpstr>
      <vt:lpstr>La ciudad y la conurbación</vt:lpstr>
      <vt:lpstr>La ciudad y el corredor industrial</vt:lpstr>
      <vt:lpstr>La ciudad y los dos anillos de circunvalación</vt:lpstr>
      <vt:lpstr>La ciudad y los tres anillos de circunvalación </vt:lpstr>
      <vt:lpstr>La ciudad y la expansión de la mancha por los cuatro rumbos</vt:lpstr>
      <vt:lpstr>La ciudad y su actual crecimiento con 890,000 hab.</vt:lpstr>
      <vt:lpstr>Decreto INAH 1992 del Centro Historico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para proyectos de fachadas dentro de la zona de monumentos históricos</dc:title>
  <dc:creator>hal9000</dc:creator>
  <cp:lastModifiedBy>Alfonso Resendiz</cp:lastModifiedBy>
  <cp:revision>46</cp:revision>
  <dcterms:created xsi:type="dcterms:W3CDTF">2011-06-01T14:42:42Z</dcterms:created>
  <dcterms:modified xsi:type="dcterms:W3CDTF">2012-07-19T19:12:06Z</dcterms:modified>
</cp:coreProperties>
</file>