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62" r:id="rId6"/>
    <p:sldId id="266" r:id="rId7"/>
    <p:sldId id="270" r:id="rId8"/>
    <p:sldId id="259" r:id="rId9"/>
    <p:sldId id="268" r:id="rId10"/>
    <p:sldId id="261" r:id="rId11"/>
    <p:sldId id="260" r:id="rId12"/>
    <p:sldId id="265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99CC"/>
    <a:srgbClr val="FF9999"/>
    <a:srgbClr val="CCCC00"/>
    <a:srgbClr val="CEA864"/>
    <a:srgbClr val="00CC99"/>
    <a:srgbClr val="FFCC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C8190-1D0C-491D-8023-002D74AF33E4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BD10081-9A1E-4F48-8DF5-B34C04B8D1DB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</a:rPr>
            <a:t>INGENIEROS</a:t>
          </a:r>
          <a:endParaRPr lang="es-ES" sz="1600" b="1" dirty="0">
            <a:solidFill>
              <a:schemeClr val="tx1"/>
            </a:solidFill>
          </a:endParaRPr>
        </a:p>
      </dgm:t>
    </dgm:pt>
    <dgm:pt modelId="{3C484907-542D-40ED-8AEB-72AB6864BDAF}" type="parTrans" cxnId="{AC5423C9-087F-4C14-A055-54A2922AAF9D}">
      <dgm:prSet/>
      <dgm:spPr/>
      <dgm:t>
        <a:bodyPr/>
        <a:lstStyle/>
        <a:p>
          <a:endParaRPr lang="es-ES"/>
        </a:p>
      </dgm:t>
    </dgm:pt>
    <dgm:pt modelId="{D66E51A5-DB61-4270-B0DA-646B0377FB01}" type="sibTrans" cxnId="{AC5423C9-087F-4C14-A055-54A2922AAF9D}">
      <dgm:prSet/>
      <dgm:spPr/>
      <dgm:t>
        <a:bodyPr/>
        <a:lstStyle/>
        <a:p>
          <a:endParaRPr lang="es-ES"/>
        </a:p>
      </dgm:t>
    </dgm:pt>
    <dgm:pt modelId="{64F9E90A-D28B-4C90-B36A-98245E1C829E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</a:rPr>
            <a:t>ARQUITECTOS</a:t>
          </a:r>
          <a:endParaRPr lang="es-ES" sz="1600" b="1" dirty="0">
            <a:solidFill>
              <a:schemeClr val="tx1"/>
            </a:solidFill>
          </a:endParaRPr>
        </a:p>
      </dgm:t>
    </dgm:pt>
    <dgm:pt modelId="{A9EB0E23-0D1A-4C45-84D8-B851BE8F7EEF}" type="parTrans" cxnId="{177E1506-DABD-4ADC-9BB2-AFA46FC3FB2D}">
      <dgm:prSet/>
      <dgm:spPr/>
      <dgm:t>
        <a:bodyPr/>
        <a:lstStyle/>
        <a:p>
          <a:endParaRPr lang="es-ES"/>
        </a:p>
      </dgm:t>
    </dgm:pt>
    <dgm:pt modelId="{43AD375C-892F-4E9D-9FB4-66B80827237C}" type="sibTrans" cxnId="{177E1506-DABD-4ADC-9BB2-AFA46FC3FB2D}">
      <dgm:prSet/>
      <dgm:spPr/>
      <dgm:t>
        <a:bodyPr/>
        <a:lstStyle/>
        <a:p>
          <a:endParaRPr lang="es-ES"/>
        </a:p>
      </dgm:t>
    </dgm:pt>
    <dgm:pt modelId="{9C62DB25-D970-4298-877E-D8B523155235}">
      <dgm:prSet phldrT="[Texto]" custT="1"/>
      <dgm:spPr>
        <a:solidFill>
          <a:srgbClr val="0099CC"/>
        </a:solidFill>
      </dgm:spPr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PROFESIONISTAS EN GENERAL</a:t>
          </a:r>
        </a:p>
      </dgm:t>
    </dgm:pt>
    <dgm:pt modelId="{873E984F-EAE6-4F4F-A22F-BB2805D5DB2C}" type="parTrans" cxnId="{EB64E2FA-AF32-4293-B2F7-681A2AB5083C}">
      <dgm:prSet/>
      <dgm:spPr/>
      <dgm:t>
        <a:bodyPr/>
        <a:lstStyle/>
        <a:p>
          <a:endParaRPr lang="es-ES"/>
        </a:p>
      </dgm:t>
    </dgm:pt>
    <dgm:pt modelId="{AE81D4E1-DF84-44DB-BBD3-738E797DE64B}" type="sibTrans" cxnId="{EB64E2FA-AF32-4293-B2F7-681A2AB5083C}">
      <dgm:prSet/>
      <dgm:spPr/>
      <dgm:t>
        <a:bodyPr/>
        <a:lstStyle/>
        <a:p>
          <a:endParaRPr lang="es-ES"/>
        </a:p>
      </dgm:t>
    </dgm:pt>
    <dgm:pt modelId="{2AD75C42-875A-43BB-9E99-B1CABABB1EDD}">
      <dgm:prSet phldrT="[Texto]" custT="1"/>
      <dgm:spPr/>
      <dgm:t>
        <a:bodyPr/>
        <a:lstStyle/>
        <a:p>
          <a:r>
            <a:rPr lang="es-ES" sz="2000" dirty="0" smtClean="0">
              <a:latin typeface="Franklin Gothic Medium" pitchFamily="34" charset="0"/>
            </a:rPr>
            <a:t>INTERESADOS O RELACIONADOS CON LA VALUACIÓN </a:t>
          </a:r>
          <a:endParaRPr lang="es-ES" sz="2000" dirty="0">
            <a:latin typeface="Franklin Gothic Medium" pitchFamily="34" charset="0"/>
          </a:endParaRPr>
        </a:p>
      </dgm:t>
    </dgm:pt>
    <dgm:pt modelId="{76B68D33-91F7-4211-BD7A-7E6A54EC415E}" type="parTrans" cxnId="{901DCD9D-0B7C-4706-BC06-C8D1E6C74E23}">
      <dgm:prSet/>
      <dgm:spPr/>
      <dgm:t>
        <a:bodyPr/>
        <a:lstStyle/>
        <a:p>
          <a:endParaRPr lang="es-ES"/>
        </a:p>
      </dgm:t>
    </dgm:pt>
    <dgm:pt modelId="{444BADEA-D63B-46B5-9833-41C5AA61A679}" type="sibTrans" cxnId="{901DCD9D-0B7C-4706-BC06-C8D1E6C74E23}">
      <dgm:prSet/>
      <dgm:spPr/>
      <dgm:t>
        <a:bodyPr/>
        <a:lstStyle/>
        <a:p>
          <a:endParaRPr lang="es-ES"/>
        </a:p>
      </dgm:t>
    </dgm:pt>
    <dgm:pt modelId="{F21527BE-33D0-4B75-8564-00EF3A34839E}" type="pres">
      <dgm:prSet presAssocID="{B5DC8190-1D0C-491D-8023-002D74AF33E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95C89EC-2730-43D6-B4AB-67ACCFD12663}" type="pres">
      <dgm:prSet presAssocID="{B5DC8190-1D0C-491D-8023-002D74AF33E4}" presName="ellipse" presStyleLbl="trBgShp" presStyleIdx="0" presStyleCnt="1"/>
      <dgm:spPr/>
    </dgm:pt>
    <dgm:pt modelId="{CC5CE46E-9DE3-4E99-9FB0-5C46F435130E}" type="pres">
      <dgm:prSet presAssocID="{B5DC8190-1D0C-491D-8023-002D74AF33E4}" presName="arrow1" presStyleLbl="fgShp" presStyleIdx="0" presStyleCnt="1" custScaleY="157142" custLinFactNeighborX="4286" custLinFactNeighborY="16607"/>
      <dgm:spPr>
        <a:solidFill>
          <a:srgbClr val="FF7C80"/>
        </a:solidFill>
        <a:ln>
          <a:solidFill>
            <a:srgbClr val="C00000"/>
          </a:solidFill>
        </a:ln>
      </dgm:spPr>
    </dgm:pt>
    <dgm:pt modelId="{D45DDE5C-A4BA-4F5F-A4E2-178BB7315AC6}" type="pres">
      <dgm:prSet presAssocID="{B5DC8190-1D0C-491D-8023-002D74AF33E4}" presName="rectangle" presStyleLbl="revTx" presStyleIdx="0" presStyleCnt="1" custScaleY="62963" custLinFactNeighborY="109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813CAF-E3E0-473B-8655-5932D375A581}" type="pres">
      <dgm:prSet presAssocID="{64F9E90A-D28B-4C90-B36A-98245E1C829E}" presName="item1" presStyleLbl="node1" presStyleIdx="0" presStyleCnt="3" custScaleX="173269" custScaleY="103606" custLinFactNeighborX="-12699" custLinFactNeighborY="-26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D3A686-27A6-46C3-8830-2202847A8361}" type="pres">
      <dgm:prSet presAssocID="{9C62DB25-D970-4298-877E-D8B523155235}" presName="item2" presStyleLbl="node1" presStyleIdx="1" presStyleCnt="3" custScaleX="141905" custScaleY="132381" custLinFactNeighborY="-203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355D61-0D10-4455-A1AC-5B6363E8BF21}" type="pres">
      <dgm:prSet presAssocID="{2AD75C42-875A-43BB-9E99-B1CABABB1EDD}" presName="item3" presStyleLbl="node1" presStyleIdx="2" presStyleCnt="3" custScaleX="141270" custScaleY="129308" custLinFactNeighborX="203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1B6785-DD20-4A7F-94BA-94930CB62C29}" type="pres">
      <dgm:prSet presAssocID="{B5DC8190-1D0C-491D-8023-002D74AF33E4}" presName="funnel" presStyleLbl="trAlignAcc1" presStyleIdx="0" presStyleCnt="1" custScaleY="98413" custLinFactNeighborX="794" custLinFactNeighborY="-3770"/>
      <dgm:spPr/>
    </dgm:pt>
  </dgm:ptLst>
  <dgm:cxnLst>
    <dgm:cxn modelId="{177E1506-DABD-4ADC-9BB2-AFA46FC3FB2D}" srcId="{B5DC8190-1D0C-491D-8023-002D74AF33E4}" destId="{64F9E90A-D28B-4C90-B36A-98245E1C829E}" srcOrd="1" destOrd="0" parTransId="{A9EB0E23-0D1A-4C45-84D8-B851BE8F7EEF}" sibTransId="{43AD375C-892F-4E9D-9FB4-66B80827237C}"/>
    <dgm:cxn modelId="{06C3D0C3-9FD2-4341-A1F3-7D20C4B9D9A6}" type="presOf" srcId="{2AD75C42-875A-43BB-9E99-B1CABABB1EDD}" destId="{D45DDE5C-A4BA-4F5F-A4E2-178BB7315AC6}" srcOrd="0" destOrd="0" presId="urn:microsoft.com/office/officeart/2005/8/layout/funnel1"/>
    <dgm:cxn modelId="{6006B096-FF0C-46A3-94F0-DD6E83C8E430}" type="presOf" srcId="{9C62DB25-D970-4298-877E-D8B523155235}" destId="{5B813CAF-E3E0-473B-8655-5932D375A581}" srcOrd="0" destOrd="0" presId="urn:microsoft.com/office/officeart/2005/8/layout/funnel1"/>
    <dgm:cxn modelId="{32E9D6C6-08CB-4823-8D08-368448724949}" type="presOf" srcId="{B5DC8190-1D0C-491D-8023-002D74AF33E4}" destId="{F21527BE-33D0-4B75-8564-00EF3A34839E}" srcOrd="0" destOrd="0" presId="urn:microsoft.com/office/officeart/2005/8/layout/funnel1"/>
    <dgm:cxn modelId="{901DCD9D-0B7C-4706-BC06-C8D1E6C74E23}" srcId="{B5DC8190-1D0C-491D-8023-002D74AF33E4}" destId="{2AD75C42-875A-43BB-9E99-B1CABABB1EDD}" srcOrd="3" destOrd="0" parTransId="{76B68D33-91F7-4211-BD7A-7E6A54EC415E}" sibTransId="{444BADEA-D63B-46B5-9833-41C5AA61A679}"/>
    <dgm:cxn modelId="{1E215625-9E40-4D4D-9F8D-7B1BC72820C0}" type="presOf" srcId="{9BD10081-9A1E-4F48-8DF5-B34C04B8D1DB}" destId="{2B355D61-0D10-4455-A1AC-5B6363E8BF21}" srcOrd="0" destOrd="0" presId="urn:microsoft.com/office/officeart/2005/8/layout/funnel1"/>
    <dgm:cxn modelId="{86B574D7-41FD-49E9-84E8-8A5D3410771A}" type="presOf" srcId="{64F9E90A-D28B-4C90-B36A-98245E1C829E}" destId="{45D3A686-27A6-46C3-8830-2202847A8361}" srcOrd="0" destOrd="0" presId="urn:microsoft.com/office/officeart/2005/8/layout/funnel1"/>
    <dgm:cxn modelId="{EB64E2FA-AF32-4293-B2F7-681A2AB5083C}" srcId="{B5DC8190-1D0C-491D-8023-002D74AF33E4}" destId="{9C62DB25-D970-4298-877E-D8B523155235}" srcOrd="2" destOrd="0" parTransId="{873E984F-EAE6-4F4F-A22F-BB2805D5DB2C}" sibTransId="{AE81D4E1-DF84-44DB-BBD3-738E797DE64B}"/>
    <dgm:cxn modelId="{AC5423C9-087F-4C14-A055-54A2922AAF9D}" srcId="{B5DC8190-1D0C-491D-8023-002D74AF33E4}" destId="{9BD10081-9A1E-4F48-8DF5-B34C04B8D1DB}" srcOrd="0" destOrd="0" parTransId="{3C484907-542D-40ED-8AEB-72AB6864BDAF}" sibTransId="{D66E51A5-DB61-4270-B0DA-646B0377FB01}"/>
    <dgm:cxn modelId="{C1949A4D-AA4A-49C3-8FCB-4424B34C1742}" type="presParOf" srcId="{F21527BE-33D0-4B75-8564-00EF3A34839E}" destId="{C95C89EC-2730-43D6-B4AB-67ACCFD12663}" srcOrd="0" destOrd="0" presId="urn:microsoft.com/office/officeart/2005/8/layout/funnel1"/>
    <dgm:cxn modelId="{E5C075EA-CD25-4AC2-809C-54F679B7CE28}" type="presParOf" srcId="{F21527BE-33D0-4B75-8564-00EF3A34839E}" destId="{CC5CE46E-9DE3-4E99-9FB0-5C46F435130E}" srcOrd="1" destOrd="0" presId="urn:microsoft.com/office/officeart/2005/8/layout/funnel1"/>
    <dgm:cxn modelId="{027B9B7F-7B96-46C6-A97E-1B4AEFBD6B07}" type="presParOf" srcId="{F21527BE-33D0-4B75-8564-00EF3A34839E}" destId="{D45DDE5C-A4BA-4F5F-A4E2-178BB7315AC6}" srcOrd="2" destOrd="0" presId="urn:microsoft.com/office/officeart/2005/8/layout/funnel1"/>
    <dgm:cxn modelId="{48C10729-C5A6-4A6F-B771-998A70A79E31}" type="presParOf" srcId="{F21527BE-33D0-4B75-8564-00EF3A34839E}" destId="{5B813CAF-E3E0-473B-8655-5932D375A581}" srcOrd="3" destOrd="0" presId="urn:microsoft.com/office/officeart/2005/8/layout/funnel1"/>
    <dgm:cxn modelId="{1B26644A-27E5-43DB-AF40-D1023FE49F95}" type="presParOf" srcId="{F21527BE-33D0-4B75-8564-00EF3A34839E}" destId="{45D3A686-27A6-46C3-8830-2202847A8361}" srcOrd="4" destOrd="0" presId="urn:microsoft.com/office/officeart/2005/8/layout/funnel1"/>
    <dgm:cxn modelId="{5EB7D399-1B77-498F-9BFC-FB953E602BE8}" type="presParOf" srcId="{F21527BE-33D0-4B75-8564-00EF3A34839E}" destId="{2B355D61-0D10-4455-A1AC-5B6363E8BF21}" srcOrd="5" destOrd="0" presId="urn:microsoft.com/office/officeart/2005/8/layout/funnel1"/>
    <dgm:cxn modelId="{24C5137D-79F4-4CD2-8ECD-2535AC83615C}" type="presParOf" srcId="{F21527BE-33D0-4B75-8564-00EF3A34839E}" destId="{551B6785-DD20-4A7F-94BA-94930CB62C2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D0B8CD-CBC0-491E-9F7C-714DBB64FB5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3BC9EB2-6697-4108-9508-73725EEEFFD0}">
      <dgm:prSet phldrT="[Texto]" custT="1"/>
      <dgm:spPr/>
      <dgm:t>
        <a:bodyPr/>
        <a:lstStyle/>
        <a:p>
          <a:r>
            <a:rPr lang="es-ES" sz="3600" dirty="0" smtClean="0">
              <a:latin typeface="Franklin Gothic Medium" pitchFamily="34" charset="0"/>
            </a:rPr>
            <a:t>Viernes</a:t>
          </a:r>
          <a:endParaRPr lang="es-ES" sz="3600" dirty="0">
            <a:latin typeface="Franklin Gothic Medium" pitchFamily="34" charset="0"/>
          </a:endParaRPr>
        </a:p>
      </dgm:t>
    </dgm:pt>
    <dgm:pt modelId="{ACFA6737-A981-4E8A-B6F7-07E73DA8E88E}" type="parTrans" cxnId="{A889CB88-7EAF-42A0-9E61-A5D1D043E217}">
      <dgm:prSet/>
      <dgm:spPr/>
      <dgm:t>
        <a:bodyPr/>
        <a:lstStyle/>
        <a:p>
          <a:endParaRPr lang="es-ES"/>
        </a:p>
      </dgm:t>
    </dgm:pt>
    <dgm:pt modelId="{E3BE6160-36A9-45EB-9FB2-26FDD221FD1B}" type="sibTrans" cxnId="{A889CB88-7EAF-42A0-9E61-A5D1D043E217}">
      <dgm:prSet/>
      <dgm:spPr/>
      <dgm:t>
        <a:bodyPr/>
        <a:lstStyle/>
        <a:p>
          <a:endParaRPr lang="es-ES"/>
        </a:p>
      </dgm:t>
    </dgm:pt>
    <dgm:pt modelId="{07A32DBB-DBA9-4DD6-8FB7-6D82F6551307}">
      <dgm:prSet phldrT="[Texto]" custT="1"/>
      <dgm:spPr/>
      <dgm:t>
        <a:bodyPr/>
        <a:lstStyle/>
        <a:p>
          <a:r>
            <a:rPr lang="es-ES" sz="2000" dirty="0" smtClean="0">
              <a:latin typeface="Franklin Gothic Medium" pitchFamily="34" charset="0"/>
            </a:rPr>
            <a:t>4:00pm-9:00pm</a:t>
          </a:r>
          <a:endParaRPr lang="es-ES" sz="2000" dirty="0">
            <a:latin typeface="Franklin Gothic Medium" pitchFamily="34" charset="0"/>
          </a:endParaRPr>
        </a:p>
      </dgm:t>
    </dgm:pt>
    <dgm:pt modelId="{7C637396-3903-425C-9F46-04A87EA6DA62}" type="parTrans" cxnId="{EC8423B4-4407-4C24-9172-678342702065}">
      <dgm:prSet/>
      <dgm:spPr/>
      <dgm:t>
        <a:bodyPr/>
        <a:lstStyle/>
        <a:p>
          <a:endParaRPr lang="es-ES"/>
        </a:p>
      </dgm:t>
    </dgm:pt>
    <dgm:pt modelId="{F3B5477D-676D-49AA-B4F1-04DE97F65AA6}" type="sibTrans" cxnId="{EC8423B4-4407-4C24-9172-678342702065}">
      <dgm:prSet/>
      <dgm:spPr/>
      <dgm:t>
        <a:bodyPr/>
        <a:lstStyle/>
        <a:p>
          <a:endParaRPr lang="es-ES"/>
        </a:p>
      </dgm:t>
    </dgm:pt>
    <dgm:pt modelId="{A3EA1101-08A3-4441-80F2-CE05D64C0763}">
      <dgm:prSet phldrT="[Texto]" custT="1"/>
      <dgm:spPr/>
      <dgm:t>
        <a:bodyPr/>
        <a:lstStyle/>
        <a:p>
          <a:r>
            <a:rPr lang="es-ES" sz="3600" dirty="0" smtClean="0">
              <a:latin typeface="Franklin Gothic Medium" pitchFamily="34" charset="0"/>
            </a:rPr>
            <a:t>Sábado</a:t>
          </a:r>
          <a:endParaRPr lang="es-ES" sz="3600" dirty="0">
            <a:latin typeface="Franklin Gothic Medium" pitchFamily="34" charset="0"/>
          </a:endParaRPr>
        </a:p>
      </dgm:t>
    </dgm:pt>
    <dgm:pt modelId="{7A21127B-2B8B-4F6B-9034-0DB8FF938C5D}" type="parTrans" cxnId="{936BEB2E-2665-45A8-8FBE-162F6B66916B}">
      <dgm:prSet/>
      <dgm:spPr/>
      <dgm:t>
        <a:bodyPr/>
        <a:lstStyle/>
        <a:p>
          <a:endParaRPr lang="es-ES"/>
        </a:p>
      </dgm:t>
    </dgm:pt>
    <dgm:pt modelId="{7A6452EA-7AB8-429E-BED7-DAAB1B5676BA}" type="sibTrans" cxnId="{936BEB2E-2665-45A8-8FBE-162F6B66916B}">
      <dgm:prSet/>
      <dgm:spPr/>
      <dgm:t>
        <a:bodyPr/>
        <a:lstStyle/>
        <a:p>
          <a:endParaRPr lang="es-ES"/>
        </a:p>
      </dgm:t>
    </dgm:pt>
    <dgm:pt modelId="{A2A3E69A-BB9A-4A92-A6E6-151A3BE59EDA}">
      <dgm:prSet phldrT="[Texto]" custT="1"/>
      <dgm:spPr/>
      <dgm:t>
        <a:bodyPr/>
        <a:lstStyle/>
        <a:p>
          <a:r>
            <a:rPr lang="es-ES" sz="2000" dirty="0" smtClean="0">
              <a:latin typeface="Franklin Gothic Medium" pitchFamily="34" charset="0"/>
            </a:rPr>
            <a:t>9:00am – 2:00pm</a:t>
          </a:r>
          <a:endParaRPr lang="es-ES" sz="2000" dirty="0">
            <a:latin typeface="Franklin Gothic Medium" pitchFamily="34" charset="0"/>
          </a:endParaRPr>
        </a:p>
      </dgm:t>
    </dgm:pt>
    <dgm:pt modelId="{D5452809-8C31-4C86-B47B-18CEF3C72129}" type="parTrans" cxnId="{014FA697-26DA-49DF-962B-CE5612175218}">
      <dgm:prSet/>
      <dgm:spPr/>
      <dgm:t>
        <a:bodyPr/>
        <a:lstStyle/>
        <a:p>
          <a:endParaRPr lang="es-ES"/>
        </a:p>
      </dgm:t>
    </dgm:pt>
    <dgm:pt modelId="{71166D5A-DEBE-4442-9CA5-B15AA9FDB145}" type="sibTrans" cxnId="{014FA697-26DA-49DF-962B-CE5612175218}">
      <dgm:prSet/>
      <dgm:spPr/>
      <dgm:t>
        <a:bodyPr/>
        <a:lstStyle/>
        <a:p>
          <a:endParaRPr lang="es-ES"/>
        </a:p>
      </dgm:t>
    </dgm:pt>
    <dgm:pt modelId="{22708B27-6550-40AE-8C64-5B1FA2BF0D1A}">
      <dgm:prSet phldrT="[Texto]" custT="1"/>
      <dgm:spPr/>
      <dgm:t>
        <a:bodyPr/>
        <a:lstStyle/>
        <a:p>
          <a:r>
            <a:rPr lang="es-ES" sz="2000" dirty="0" smtClean="0">
              <a:latin typeface="Franklin Gothic Medium" pitchFamily="34" charset="0"/>
            </a:rPr>
            <a:t>4:00 pm- 9:00 pm </a:t>
          </a:r>
          <a:endParaRPr lang="es-ES" sz="2000" dirty="0">
            <a:latin typeface="Franklin Gothic Medium" pitchFamily="34" charset="0"/>
          </a:endParaRPr>
        </a:p>
      </dgm:t>
    </dgm:pt>
    <dgm:pt modelId="{C2F3785D-18F2-4F21-B7A1-4403D57BA3CC}" type="parTrans" cxnId="{3C187662-7CBE-4A75-A5DA-F11D10F84A74}">
      <dgm:prSet/>
      <dgm:spPr/>
      <dgm:t>
        <a:bodyPr/>
        <a:lstStyle/>
        <a:p>
          <a:endParaRPr lang="es-ES"/>
        </a:p>
      </dgm:t>
    </dgm:pt>
    <dgm:pt modelId="{C6184628-40AC-42B7-8DA0-65C228B32971}" type="sibTrans" cxnId="{3C187662-7CBE-4A75-A5DA-F11D10F84A74}">
      <dgm:prSet/>
      <dgm:spPr/>
      <dgm:t>
        <a:bodyPr/>
        <a:lstStyle/>
        <a:p>
          <a:endParaRPr lang="es-ES"/>
        </a:p>
      </dgm:t>
    </dgm:pt>
    <dgm:pt modelId="{B5552518-798E-44D7-9E59-E1841F1B6497}">
      <dgm:prSet phldrT="[Texto]" custT="1"/>
      <dgm:spPr/>
      <dgm:t>
        <a:bodyPr/>
        <a:lstStyle/>
        <a:p>
          <a:r>
            <a:rPr lang="es-ES" sz="3600" dirty="0" smtClean="0">
              <a:latin typeface="Franklin Gothic Medium" pitchFamily="34" charset="0"/>
            </a:rPr>
            <a:t>Domingo</a:t>
          </a:r>
          <a:endParaRPr lang="es-ES" sz="3600" dirty="0">
            <a:latin typeface="Franklin Gothic Medium" pitchFamily="34" charset="0"/>
          </a:endParaRPr>
        </a:p>
      </dgm:t>
    </dgm:pt>
    <dgm:pt modelId="{6567CDC0-2CCE-4177-8B86-BA71292C3DDB}" type="parTrans" cxnId="{B1601883-7104-47C4-BE97-5DD8214FC18D}">
      <dgm:prSet/>
      <dgm:spPr/>
      <dgm:t>
        <a:bodyPr/>
        <a:lstStyle/>
        <a:p>
          <a:endParaRPr lang="es-ES"/>
        </a:p>
      </dgm:t>
    </dgm:pt>
    <dgm:pt modelId="{42BC9395-D146-4B59-A698-051F8FE08F48}" type="sibTrans" cxnId="{B1601883-7104-47C4-BE97-5DD8214FC18D}">
      <dgm:prSet/>
      <dgm:spPr/>
      <dgm:t>
        <a:bodyPr/>
        <a:lstStyle/>
        <a:p>
          <a:endParaRPr lang="es-ES"/>
        </a:p>
      </dgm:t>
    </dgm:pt>
    <dgm:pt modelId="{9590A4D7-77A9-4585-8FFA-48728998F7EB}">
      <dgm:prSet phldrT="[Texto]" custT="1"/>
      <dgm:spPr/>
      <dgm:t>
        <a:bodyPr/>
        <a:lstStyle/>
        <a:p>
          <a:r>
            <a:rPr lang="es-ES" sz="2000" dirty="0" smtClean="0">
              <a:latin typeface="Franklin Gothic Medium" pitchFamily="34" charset="0"/>
            </a:rPr>
            <a:t>9:00 am- 2:00 pm</a:t>
          </a:r>
          <a:endParaRPr lang="es-ES" sz="2000" dirty="0">
            <a:latin typeface="Franklin Gothic Medium" pitchFamily="34" charset="0"/>
          </a:endParaRPr>
        </a:p>
      </dgm:t>
    </dgm:pt>
    <dgm:pt modelId="{48AD37A0-D6B7-42AC-B6F1-9EF227B8966E}" type="parTrans" cxnId="{4B71B49F-AF92-4DA7-8D59-65FF3113F65B}">
      <dgm:prSet/>
      <dgm:spPr/>
      <dgm:t>
        <a:bodyPr/>
        <a:lstStyle/>
        <a:p>
          <a:endParaRPr lang="es-ES"/>
        </a:p>
      </dgm:t>
    </dgm:pt>
    <dgm:pt modelId="{817F5B2B-A514-4851-9EE7-2F3B26BA9D53}" type="sibTrans" cxnId="{4B71B49F-AF92-4DA7-8D59-65FF3113F65B}">
      <dgm:prSet/>
      <dgm:spPr/>
      <dgm:t>
        <a:bodyPr/>
        <a:lstStyle/>
        <a:p>
          <a:endParaRPr lang="es-ES"/>
        </a:p>
      </dgm:t>
    </dgm:pt>
    <dgm:pt modelId="{C76B296A-C212-41F0-B608-5ECACD53EEAE}" type="pres">
      <dgm:prSet presAssocID="{8AD0B8CD-CBC0-491E-9F7C-714DBB64FB5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DD2466A-A402-4155-98A0-A29C005D0DAE}" type="pres">
      <dgm:prSet presAssocID="{13BC9EB2-6697-4108-9508-73725EEEFFD0}" presName="circle1" presStyleLbl="node1" presStyleIdx="0" presStyleCnt="3"/>
      <dgm:spPr>
        <a:solidFill>
          <a:srgbClr val="0099CC"/>
        </a:solidFill>
      </dgm:spPr>
    </dgm:pt>
    <dgm:pt modelId="{C742FC02-ACC4-4723-869E-67788CEAA2A1}" type="pres">
      <dgm:prSet presAssocID="{13BC9EB2-6697-4108-9508-73725EEEFFD0}" presName="space" presStyleCnt="0"/>
      <dgm:spPr/>
    </dgm:pt>
    <dgm:pt modelId="{497CF307-4FEE-419E-AEDD-4CE1C7711957}" type="pres">
      <dgm:prSet presAssocID="{13BC9EB2-6697-4108-9508-73725EEEFFD0}" presName="rect1" presStyleLbl="alignAcc1" presStyleIdx="0" presStyleCnt="3"/>
      <dgm:spPr/>
      <dgm:t>
        <a:bodyPr/>
        <a:lstStyle/>
        <a:p>
          <a:endParaRPr lang="es-ES"/>
        </a:p>
      </dgm:t>
    </dgm:pt>
    <dgm:pt modelId="{33DA681C-B1E5-415E-A814-6AAFF2B81D6F}" type="pres">
      <dgm:prSet presAssocID="{A3EA1101-08A3-4441-80F2-CE05D64C0763}" presName="vertSpace2" presStyleLbl="node1" presStyleIdx="0" presStyleCnt="3"/>
      <dgm:spPr/>
    </dgm:pt>
    <dgm:pt modelId="{6DF9C000-9B3C-4B19-8586-9C534990CC8F}" type="pres">
      <dgm:prSet presAssocID="{A3EA1101-08A3-4441-80F2-CE05D64C0763}" presName="circle2" presStyleLbl="node1" presStyleIdx="1" presStyleCnt="3"/>
      <dgm:spPr>
        <a:solidFill>
          <a:srgbClr val="FF7C80"/>
        </a:solidFill>
      </dgm:spPr>
    </dgm:pt>
    <dgm:pt modelId="{A5793B76-E746-44E9-8502-3BC244C4B6BB}" type="pres">
      <dgm:prSet presAssocID="{A3EA1101-08A3-4441-80F2-CE05D64C0763}" presName="rect2" presStyleLbl="alignAcc1" presStyleIdx="1" presStyleCnt="3"/>
      <dgm:spPr/>
      <dgm:t>
        <a:bodyPr/>
        <a:lstStyle/>
        <a:p>
          <a:endParaRPr lang="es-ES"/>
        </a:p>
      </dgm:t>
    </dgm:pt>
    <dgm:pt modelId="{666F258C-B2E4-42C7-896A-40F733D37183}" type="pres">
      <dgm:prSet presAssocID="{B5552518-798E-44D7-9E59-E1841F1B6497}" presName="vertSpace3" presStyleLbl="node1" presStyleIdx="1" presStyleCnt="3"/>
      <dgm:spPr/>
    </dgm:pt>
    <dgm:pt modelId="{D614C1DF-C543-4677-BBB3-0B481B514387}" type="pres">
      <dgm:prSet presAssocID="{B5552518-798E-44D7-9E59-E1841F1B6497}" presName="circle3" presStyleLbl="node1" presStyleIdx="2" presStyleCnt="3"/>
      <dgm:spPr>
        <a:solidFill>
          <a:srgbClr val="92D050"/>
        </a:solidFill>
      </dgm:spPr>
    </dgm:pt>
    <dgm:pt modelId="{FE2A3E42-3EEC-48A6-99D9-9ADF4D9000A8}" type="pres">
      <dgm:prSet presAssocID="{B5552518-798E-44D7-9E59-E1841F1B6497}" presName="rect3" presStyleLbl="alignAcc1" presStyleIdx="2" presStyleCnt="3" custLinFactNeighborX="865" custLinFactNeighborY="1795"/>
      <dgm:spPr/>
      <dgm:t>
        <a:bodyPr/>
        <a:lstStyle/>
        <a:p>
          <a:endParaRPr lang="es-ES"/>
        </a:p>
      </dgm:t>
    </dgm:pt>
    <dgm:pt modelId="{B93416AF-6825-4E24-B22B-B47C4EB92503}" type="pres">
      <dgm:prSet presAssocID="{13BC9EB2-6697-4108-9508-73725EEEFFD0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EE9701-EC68-4C0F-A2E2-B52872BEB342}" type="pres">
      <dgm:prSet presAssocID="{13BC9EB2-6697-4108-9508-73725EEEFFD0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982E26-369F-44C2-8E89-A30F1B983FD2}" type="pres">
      <dgm:prSet presAssocID="{A3EA1101-08A3-4441-80F2-CE05D64C076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821239-B936-4E73-A1A8-60168D008B78}" type="pres">
      <dgm:prSet presAssocID="{A3EA1101-08A3-4441-80F2-CE05D64C076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FD9A1E-661B-425D-B5C8-7E95DD58BB7D}" type="pres">
      <dgm:prSet presAssocID="{B5552518-798E-44D7-9E59-E1841F1B649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DDCDBC-3552-4B8C-971B-1CD7937345C0}" type="pres">
      <dgm:prSet presAssocID="{B5552518-798E-44D7-9E59-E1841F1B649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889CB88-7EAF-42A0-9E61-A5D1D043E217}" srcId="{8AD0B8CD-CBC0-491E-9F7C-714DBB64FB5B}" destId="{13BC9EB2-6697-4108-9508-73725EEEFFD0}" srcOrd="0" destOrd="0" parTransId="{ACFA6737-A981-4E8A-B6F7-07E73DA8E88E}" sibTransId="{E3BE6160-36A9-45EB-9FB2-26FDD221FD1B}"/>
    <dgm:cxn modelId="{A9941D10-E6D2-4BD7-8F90-0883BD23580F}" type="presOf" srcId="{13BC9EB2-6697-4108-9508-73725EEEFFD0}" destId="{B93416AF-6825-4E24-B22B-B47C4EB92503}" srcOrd="1" destOrd="0" presId="urn:microsoft.com/office/officeart/2005/8/layout/target3"/>
    <dgm:cxn modelId="{63F219EB-9EAD-4D6D-8892-8DBFE9354047}" type="presOf" srcId="{9590A4D7-77A9-4585-8FFA-48728998F7EB}" destId="{4FDDCDBC-3552-4B8C-971B-1CD7937345C0}" srcOrd="0" destOrd="0" presId="urn:microsoft.com/office/officeart/2005/8/layout/target3"/>
    <dgm:cxn modelId="{2F687224-2ACA-4476-B09F-7B38D7AC4ED4}" type="presOf" srcId="{07A32DBB-DBA9-4DD6-8FB7-6D82F6551307}" destId="{DFEE9701-EC68-4C0F-A2E2-B52872BEB342}" srcOrd="0" destOrd="0" presId="urn:microsoft.com/office/officeart/2005/8/layout/target3"/>
    <dgm:cxn modelId="{1E2B87BC-55B8-465F-A74B-4A115CE830CD}" type="presOf" srcId="{13BC9EB2-6697-4108-9508-73725EEEFFD0}" destId="{497CF307-4FEE-419E-AEDD-4CE1C7711957}" srcOrd="0" destOrd="0" presId="urn:microsoft.com/office/officeart/2005/8/layout/target3"/>
    <dgm:cxn modelId="{90F5C39E-3102-4230-9F3E-0569FB7E8879}" type="presOf" srcId="{A3EA1101-08A3-4441-80F2-CE05D64C0763}" destId="{9C982E26-369F-44C2-8E89-A30F1B983FD2}" srcOrd="1" destOrd="0" presId="urn:microsoft.com/office/officeart/2005/8/layout/target3"/>
    <dgm:cxn modelId="{70BCD6D5-EDFB-42A9-88EB-4B782E0ACCAE}" type="presOf" srcId="{A2A3E69A-BB9A-4A92-A6E6-151A3BE59EDA}" destId="{AC821239-B936-4E73-A1A8-60168D008B78}" srcOrd="0" destOrd="0" presId="urn:microsoft.com/office/officeart/2005/8/layout/target3"/>
    <dgm:cxn modelId="{31C008B9-845A-4AA1-ADEF-9063A657AEC9}" type="presOf" srcId="{8AD0B8CD-CBC0-491E-9F7C-714DBB64FB5B}" destId="{C76B296A-C212-41F0-B608-5ECACD53EEAE}" srcOrd="0" destOrd="0" presId="urn:microsoft.com/office/officeart/2005/8/layout/target3"/>
    <dgm:cxn modelId="{51E6413C-FA7D-4FBC-89E8-9C25398371F4}" type="presOf" srcId="{A3EA1101-08A3-4441-80F2-CE05D64C0763}" destId="{A5793B76-E746-44E9-8502-3BC244C4B6BB}" srcOrd="0" destOrd="0" presId="urn:microsoft.com/office/officeart/2005/8/layout/target3"/>
    <dgm:cxn modelId="{E11F2946-75B0-4817-BC9B-78A0C984F231}" type="presOf" srcId="{B5552518-798E-44D7-9E59-E1841F1B6497}" destId="{41FD9A1E-661B-425D-B5C8-7E95DD58BB7D}" srcOrd="1" destOrd="0" presId="urn:microsoft.com/office/officeart/2005/8/layout/target3"/>
    <dgm:cxn modelId="{936BEB2E-2665-45A8-8FBE-162F6B66916B}" srcId="{8AD0B8CD-CBC0-491E-9F7C-714DBB64FB5B}" destId="{A3EA1101-08A3-4441-80F2-CE05D64C0763}" srcOrd="1" destOrd="0" parTransId="{7A21127B-2B8B-4F6B-9034-0DB8FF938C5D}" sibTransId="{7A6452EA-7AB8-429E-BED7-DAAB1B5676BA}"/>
    <dgm:cxn modelId="{3C187662-7CBE-4A75-A5DA-F11D10F84A74}" srcId="{A3EA1101-08A3-4441-80F2-CE05D64C0763}" destId="{22708B27-6550-40AE-8C64-5B1FA2BF0D1A}" srcOrd="1" destOrd="0" parTransId="{C2F3785D-18F2-4F21-B7A1-4403D57BA3CC}" sibTransId="{C6184628-40AC-42B7-8DA0-65C228B32971}"/>
    <dgm:cxn modelId="{4B71B49F-AF92-4DA7-8D59-65FF3113F65B}" srcId="{B5552518-798E-44D7-9E59-E1841F1B6497}" destId="{9590A4D7-77A9-4585-8FFA-48728998F7EB}" srcOrd="0" destOrd="0" parTransId="{48AD37A0-D6B7-42AC-B6F1-9EF227B8966E}" sibTransId="{817F5B2B-A514-4851-9EE7-2F3B26BA9D53}"/>
    <dgm:cxn modelId="{0F38F4CF-B690-4E0F-B1BD-ABF73407FB0A}" type="presOf" srcId="{B5552518-798E-44D7-9E59-E1841F1B6497}" destId="{FE2A3E42-3EEC-48A6-99D9-9ADF4D9000A8}" srcOrd="0" destOrd="0" presId="urn:microsoft.com/office/officeart/2005/8/layout/target3"/>
    <dgm:cxn modelId="{76986593-2136-4AED-96B1-F551A5E8DC79}" type="presOf" srcId="{22708B27-6550-40AE-8C64-5B1FA2BF0D1A}" destId="{AC821239-B936-4E73-A1A8-60168D008B78}" srcOrd="0" destOrd="1" presId="urn:microsoft.com/office/officeart/2005/8/layout/target3"/>
    <dgm:cxn modelId="{B1601883-7104-47C4-BE97-5DD8214FC18D}" srcId="{8AD0B8CD-CBC0-491E-9F7C-714DBB64FB5B}" destId="{B5552518-798E-44D7-9E59-E1841F1B6497}" srcOrd="2" destOrd="0" parTransId="{6567CDC0-2CCE-4177-8B86-BA71292C3DDB}" sibTransId="{42BC9395-D146-4B59-A698-051F8FE08F48}"/>
    <dgm:cxn modelId="{EC8423B4-4407-4C24-9172-678342702065}" srcId="{13BC9EB2-6697-4108-9508-73725EEEFFD0}" destId="{07A32DBB-DBA9-4DD6-8FB7-6D82F6551307}" srcOrd="0" destOrd="0" parTransId="{7C637396-3903-425C-9F46-04A87EA6DA62}" sibTransId="{F3B5477D-676D-49AA-B4F1-04DE97F65AA6}"/>
    <dgm:cxn modelId="{014FA697-26DA-49DF-962B-CE5612175218}" srcId="{A3EA1101-08A3-4441-80F2-CE05D64C0763}" destId="{A2A3E69A-BB9A-4A92-A6E6-151A3BE59EDA}" srcOrd="0" destOrd="0" parTransId="{D5452809-8C31-4C86-B47B-18CEF3C72129}" sibTransId="{71166D5A-DEBE-4442-9CA5-B15AA9FDB145}"/>
    <dgm:cxn modelId="{7D17B9B6-A869-4682-B554-05302A6CFF4B}" type="presParOf" srcId="{C76B296A-C212-41F0-B608-5ECACD53EEAE}" destId="{9DD2466A-A402-4155-98A0-A29C005D0DAE}" srcOrd="0" destOrd="0" presId="urn:microsoft.com/office/officeart/2005/8/layout/target3"/>
    <dgm:cxn modelId="{6C83B392-5A76-47A3-902A-ADAC70322549}" type="presParOf" srcId="{C76B296A-C212-41F0-B608-5ECACD53EEAE}" destId="{C742FC02-ACC4-4723-869E-67788CEAA2A1}" srcOrd="1" destOrd="0" presId="urn:microsoft.com/office/officeart/2005/8/layout/target3"/>
    <dgm:cxn modelId="{FD588BA0-53C0-4A9A-BACE-55C2CE611E78}" type="presParOf" srcId="{C76B296A-C212-41F0-B608-5ECACD53EEAE}" destId="{497CF307-4FEE-419E-AEDD-4CE1C7711957}" srcOrd="2" destOrd="0" presId="urn:microsoft.com/office/officeart/2005/8/layout/target3"/>
    <dgm:cxn modelId="{B8E90996-64BA-4B36-9698-60E2468D3892}" type="presParOf" srcId="{C76B296A-C212-41F0-B608-5ECACD53EEAE}" destId="{33DA681C-B1E5-415E-A814-6AAFF2B81D6F}" srcOrd="3" destOrd="0" presId="urn:microsoft.com/office/officeart/2005/8/layout/target3"/>
    <dgm:cxn modelId="{8FC2A3EA-3DEA-4390-B886-08551DB1864B}" type="presParOf" srcId="{C76B296A-C212-41F0-B608-5ECACD53EEAE}" destId="{6DF9C000-9B3C-4B19-8586-9C534990CC8F}" srcOrd="4" destOrd="0" presId="urn:microsoft.com/office/officeart/2005/8/layout/target3"/>
    <dgm:cxn modelId="{99A9A9A5-94D2-4FE8-95F5-1C7738ECE5ED}" type="presParOf" srcId="{C76B296A-C212-41F0-B608-5ECACD53EEAE}" destId="{A5793B76-E746-44E9-8502-3BC244C4B6BB}" srcOrd="5" destOrd="0" presId="urn:microsoft.com/office/officeart/2005/8/layout/target3"/>
    <dgm:cxn modelId="{07AD7E08-AD4A-4D60-9776-F331DCE12738}" type="presParOf" srcId="{C76B296A-C212-41F0-B608-5ECACD53EEAE}" destId="{666F258C-B2E4-42C7-896A-40F733D37183}" srcOrd="6" destOrd="0" presId="urn:microsoft.com/office/officeart/2005/8/layout/target3"/>
    <dgm:cxn modelId="{CC273DC0-A39B-40CC-BA2E-02FA70DE2614}" type="presParOf" srcId="{C76B296A-C212-41F0-B608-5ECACD53EEAE}" destId="{D614C1DF-C543-4677-BBB3-0B481B514387}" srcOrd="7" destOrd="0" presId="urn:microsoft.com/office/officeart/2005/8/layout/target3"/>
    <dgm:cxn modelId="{FC092E56-8FC0-405F-9404-16FC8636DC56}" type="presParOf" srcId="{C76B296A-C212-41F0-B608-5ECACD53EEAE}" destId="{FE2A3E42-3EEC-48A6-99D9-9ADF4D9000A8}" srcOrd="8" destOrd="0" presId="urn:microsoft.com/office/officeart/2005/8/layout/target3"/>
    <dgm:cxn modelId="{31A8DB46-D270-4904-9293-B92B52A935A1}" type="presParOf" srcId="{C76B296A-C212-41F0-B608-5ECACD53EEAE}" destId="{B93416AF-6825-4E24-B22B-B47C4EB92503}" srcOrd="9" destOrd="0" presId="urn:microsoft.com/office/officeart/2005/8/layout/target3"/>
    <dgm:cxn modelId="{BFAF3354-6A9B-4F18-855B-97ABECCE3921}" type="presParOf" srcId="{C76B296A-C212-41F0-B608-5ECACD53EEAE}" destId="{DFEE9701-EC68-4C0F-A2E2-B52872BEB342}" srcOrd="10" destOrd="0" presId="urn:microsoft.com/office/officeart/2005/8/layout/target3"/>
    <dgm:cxn modelId="{70E5A0EC-DA7D-4C3B-95C6-B59653A7CEEE}" type="presParOf" srcId="{C76B296A-C212-41F0-B608-5ECACD53EEAE}" destId="{9C982E26-369F-44C2-8E89-A30F1B983FD2}" srcOrd="11" destOrd="0" presId="urn:microsoft.com/office/officeart/2005/8/layout/target3"/>
    <dgm:cxn modelId="{AD38E225-C8ED-4407-BCB8-7CB470D5607C}" type="presParOf" srcId="{C76B296A-C212-41F0-B608-5ECACD53EEAE}" destId="{AC821239-B936-4E73-A1A8-60168D008B78}" srcOrd="12" destOrd="0" presId="urn:microsoft.com/office/officeart/2005/8/layout/target3"/>
    <dgm:cxn modelId="{13CF4EED-5495-45F7-BE56-B5230F020CC6}" type="presParOf" srcId="{C76B296A-C212-41F0-B608-5ECACD53EEAE}" destId="{41FD9A1E-661B-425D-B5C8-7E95DD58BB7D}" srcOrd="13" destOrd="0" presId="urn:microsoft.com/office/officeart/2005/8/layout/target3"/>
    <dgm:cxn modelId="{9317187C-BA50-43A1-A02D-3B75C6AA7E89}" type="presParOf" srcId="{C76B296A-C212-41F0-B608-5ECACD53EEAE}" destId="{4FDDCDBC-3552-4B8C-971B-1CD7937345C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840BC83-C7FF-4237-B4E4-FE205D4C507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8B30386-23EA-4BD4-BEA4-3D7E5B322C97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800" b="1" dirty="0" smtClean="0">
              <a:solidFill>
                <a:schemeClr val="tx1"/>
              </a:solidFill>
              <a:latin typeface="Elephant" pitchFamily="18" charset="0"/>
            </a:rPr>
            <a:t>COSTOS DE LA ESPECIALIDAD 2  SEMESTRES </a:t>
          </a:r>
        </a:p>
        <a:p>
          <a:r>
            <a:rPr lang="es-ES" sz="1800" b="1" dirty="0" smtClean="0">
              <a:solidFill>
                <a:schemeClr val="tx1"/>
              </a:solidFill>
              <a:latin typeface="Elephant" pitchFamily="18" charset="0"/>
            </a:rPr>
            <a:t>MAESTRIA  4 SEMESTRES   </a:t>
          </a:r>
        </a:p>
        <a:p>
          <a:endParaRPr lang="es-ES" sz="1800" b="1" dirty="0">
            <a:solidFill>
              <a:schemeClr val="tx1"/>
            </a:solidFill>
            <a:latin typeface="Elephant" pitchFamily="18" charset="0"/>
          </a:endParaRPr>
        </a:p>
      </dgm:t>
    </dgm:pt>
    <dgm:pt modelId="{9042EE4D-5BE6-4CC9-9822-D03513C42C0D}" type="parTrans" cxnId="{5581195A-2B4C-4748-B7A2-E5A79190217F}">
      <dgm:prSet/>
      <dgm:spPr/>
      <dgm:t>
        <a:bodyPr/>
        <a:lstStyle/>
        <a:p>
          <a:endParaRPr lang="es-ES"/>
        </a:p>
      </dgm:t>
    </dgm:pt>
    <dgm:pt modelId="{A92BDBBD-7FF3-4218-A143-0BF7C96F33E2}" type="sibTrans" cxnId="{5581195A-2B4C-4748-B7A2-E5A79190217F}">
      <dgm:prSet/>
      <dgm:spPr/>
      <dgm:t>
        <a:bodyPr/>
        <a:lstStyle/>
        <a:p>
          <a:endParaRPr lang="es-ES"/>
        </a:p>
      </dgm:t>
    </dgm:pt>
    <dgm:pt modelId="{914E269E-3E6E-4DD8-8B69-9DE7EEA06300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Franklin Gothic Medium" pitchFamily="34" charset="0"/>
            </a:rPr>
            <a:t>Pago de Inscripción por semestre. </a:t>
          </a:r>
        </a:p>
        <a:p>
          <a:endParaRPr lang="es-ES" sz="1400" dirty="0">
            <a:solidFill>
              <a:schemeClr val="tx1"/>
            </a:solidFill>
            <a:latin typeface="Franklin Gothic Medium" pitchFamily="34" charset="0"/>
          </a:endParaRPr>
        </a:p>
      </dgm:t>
    </dgm:pt>
    <dgm:pt modelId="{0B830F1B-AD8B-402F-A74F-F73EC58BA1C6}" type="parTrans" cxnId="{A64A8774-9831-436B-8D3B-E91EC4E72F72}">
      <dgm:prSet/>
      <dgm:spPr/>
      <dgm:t>
        <a:bodyPr/>
        <a:lstStyle/>
        <a:p>
          <a:endParaRPr lang="es-ES"/>
        </a:p>
      </dgm:t>
    </dgm:pt>
    <dgm:pt modelId="{A72D8D6E-B1D7-42C1-9EE7-FD14C005C811}" type="sibTrans" cxnId="{A64A8774-9831-436B-8D3B-E91EC4E72F72}">
      <dgm:prSet/>
      <dgm:spPr/>
      <dgm:t>
        <a:bodyPr/>
        <a:lstStyle/>
        <a:p>
          <a:endParaRPr lang="es-ES"/>
        </a:p>
      </dgm:t>
    </dgm:pt>
    <dgm:pt modelId="{BF844997-77C7-4A04-A437-D5E5C6F0922E}">
      <dgm:prSet phldrT="[Texto]" custT="1"/>
      <dgm:spPr>
        <a:solidFill>
          <a:srgbClr val="FFC000"/>
        </a:solidFill>
      </dgm:spPr>
      <dgm:t>
        <a:bodyPr/>
        <a:lstStyle/>
        <a:p>
          <a:endParaRPr lang="es-ES" sz="1600" dirty="0" smtClean="0">
            <a:solidFill>
              <a:schemeClr val="tx1"/>
            </a:solidFill>
            <a:latin typeface="Franklin Gothic Medium" pitchFamily="34" charset="0"/>
          </a:endParaRPr>
        </a:p>
        <a:p>
          <a:r>
            <a:rPr lang="es-ES" sz="1600" dirty="0" smtClean="0">
              <a:solidFill>
                <a:schemeClr val="tx1"/>
              </a:solidFill>
              <a:latin typeface="Franklin Gothic Medium" pitchFamily="34" charset="0"/>
            </a:rPr>
            <a:t>$ 1,500.00</a:t>
          </a:r>
        </a:p>
        <a:p>
          <a:r>
            <a:rPr lang="es-ES" sz="1400" dirty="0" smtClean="0">
              <a:solidFill>
                <a:schemeClr val="tx1"/>
              </a:solidFill>
              <a:latin typeface="Franklin Gothic Medium" pitchFamily="34" charset="0"/>
            </a:rPr>
            <a:t>Realizar deposito en BBVA Bancomer a la cta. 0141578936 a nombre de Universidad Autónoma de Zacatecas</a:t>
          </a:r>
        </a:p>
        <a:p>
          <a:endParaRPr lang="es-ES" sz="1600" dirty="0">
            <a:latin typeface="Franklin Gothic Medium" pitchFamily="34" charset="0"/>
          </a:endParaRPr>
        </a:p>
      </dgm:t>
    </dgm:pt>
    <dgm:pt modelId="{DCFA1800-F747-4643-B44B-1CCFB826834D}" type="parTrans" cxnId="{B4C1E2E6-60AD-4BD0-8B6A-1D8E3E141B17}">
      <dgm:prSet/>
      <dgm:spPr/>
      <dgm:t>
        <a:bodyPr/>
        <a:lstStyle/>
        <a:p>
          <a:endParaRPr lang="es-ES"/>
        </a:p>
      </dgm:t>
    </dgm:pt>
    <dgm:pt modelId="{5D5D3CFF-AD11-4A41-A179-770463987C91}" type="sibTrans" cxnId="{B4C1E2E6-60AD-4BD0-8B6A-1D8E3E141B17}">
      <dgm:prSet/>
      <dgm:spPr/>
      <dgm:t>
        <a:bodyPr/>
        <a:lstStyle/>
        <a:p>
          <a:endParaRPr lang="es-ES"/>
        </a:p>
      </dgm:t>
    </dgm:pt>
    <dgm:pt modelId="{ADF2B24D-1497-4DEF-B426-48FE2C4E23B1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Franklin Gothic Medium" pitchFamily="34" charset="0"/>
            </a:rPr>
            <a:t>Pago por  Materia.</a:t>
          </a:r>
          <a:endParaRPr lang="es-ES" sz="1600" dirty="0">
            <a:solidFill>
              <a:schemeClr val="tx1"/>
            </a:solidFill>
            <a:latin typeface="Franklin Gothic Medium" pitchFamily="34" charset="0"/>
          </a:endParaRPr>
        </a:p>
      </dgm:t>
    </dgm:pt>
    <dgm:pt modelId="{6D434DD2-3BCC-407F-A452-B7A906575170}" type="parTrans" cxnId="{2CF4E428-E378-402C-8F04-BD0119722438}">
      <dgm:prSet/>
      <dgm:spPr/>
      <dgm:t>
        <a:bodyPr/>
        <a:lstStyle/>
        <a:p>
          <a:endParaRPr lang="es-ES"/>
        </a:p>
      </dgm:t>
    </dgm:pt>
    <dgm:pt modelId="{DC73BFB6-24C4-4BD7-BC5E-CF8FEBBCA6E3}" type="sibTrans" cxnId="{2CF4E428-E378-402C-8F04-BD0119722438}">
      <dgm:prSet/>
      <dgm:spPr/>
      <dgm:t>
        <a:bodyPr/>
        <a:lstStyle/>
        <a:p>
          <a:endParaRPr lang="es-ES"/>
        </a:p>
      </dgm:t>
    </dgm:pt>
    <dgm:pt modelId="{808CA7DA-CAAD-4802-93B9-AC7244C66783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400" smtClean="0">
              <a:solidFill>
                <a:schemeClr val="tx1"/>
              </a:solidFill>
              <a:latin typeface="Franklin Gothic Medium" pitchFamily="34" charset="0"/>
            </a:rPr>
            <a:t>$ 3,800.00 </a:t>
          </a:r>
          <a:endParaRPr lang="es-ES" sz="1400" dirty="0" smtClean="0">
            <a:solidFill>
              <a:schemeClr val="tx1"/>
            </a:solidFill>
            <a:latin typeface="Franklin Gothic Medium" pitchFamily="34" charset="0"/>
          </a:endParaRPr>
        </a:p>
        <a:p>
          <a:r>
            <a:rPr lang="es-ES" sz="1400" dirty="0" smtClean="0">
              <a:solidFill>
                <a:schemeClr val="tx1"/>
              </a:solidFill>
              <a:latin typeface="Franklin Gothic Medium" pitchFamily="34" charset="0"/>
            </a:rPr>
            <a:t>Realizar el pago en Oficina de Posgrado en Valuación en efectivo</a:t>
          </a:r>
          <a:endParaRPr lang="es-ES" sz="1400" dirty="0">
            <a:solidFill>
              <a:schemeClr val="tx1"/>
            </a:solidFill>
            <a:latin typeface="Franklin Gothic Medium" pitchFamily="34" charset="0"/>
          </a:endParaRPr>
        </a:p>
      </dgm:t>
    </dgm:pt>
    <dgm:pt modelId="{542C85DB-84B6-4BD7-95AE-82ADF4A1A556}" type="parTrans" cxnId="{2E7AE619-45EC-44E9-9E23-AD08F92CCB09}">
      <dgm:prSet/>
      <dgm:spPr/>
      <dgm:t>
        <a:bodyPr/>
        <a:lstStyle/>
        <a:p>
          <a:endParaRPr lang="es-ES"/>
        </a:p>
      </dgm:t>
    </dgm:pt>
    <dgm:pt modelId="{D1837E59-7336-46CB-A85B-ADD2D36E735C}" type="sibTrans" cxnId="{2E7AE619-45EC-44E9-9E23-AD08F92CCB09}">
      <dgm:prSet/>
      <dgm:spPr/>
      <dgm:t>
        <a:bodyPr/>
        <a:lstStyle/>
        <a:p>
          <a:endParaRPr lang="es-ES"/>
        </a:p>
      </dgm:t>
    </dgm:pt>
    <dgm:pt modelId="{67291EF5-236F-4E8B-BB04-EBF64B13D44B}" type="pres">
      <dgm:prSet presAssocID="{C840BC83-C7FF-4237-B4E4-FE205D4C50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8F1B1F9-04C8-44BD-A379-0AE14D1BBE72}" type="pres">
      <dgm:prSet presAssocID="{88B30386-23EA-4BD4-BEA4-3D7E5B322C97}" presName="root1" presStyleCnt="0"/>
      <dgm:spPr/>
    </dgm:pt>
    <dgm:pt modelId="{061F5297-F688-4F33-8D22-E118C76A7BFD}" type="pres">
      <dgm:prSet presAssocID="{88B30386-23EA-4BD4-BEA4-3D7E5B322C97}" presName="LevelOneTextNode" presStyleLbl="node0" presStyleIdx="0" presStyleCnt="1" custScaleY="1830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16A223-8797-4933-9335-E31625419ADF}" type="pres">
      <dgm:prSet presAssocID="{88B30386-23EA-4BD4-BEA4-3D7E5B322C97}" presName="level2hierChild" presStyleCnt="0"/>
      <dgm:spPr/>
    </dgm:pt>
    <dgm:pt modelId="{0BEE9EF4-B0E9-417F-949A-65ED29137B14}" type="pres">
      <dgm:prSet presAssocID="{0B830F1B-AD8B-402F-A74F-F73EC58BA1C6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C758770-315B-424C-AEB9-08ABA90F43BA}" type="pres">
      <dgm:prSet presAssocID="{0B830F1B-AD8B-402F-A74F-F73EC58BA1C6}" presName="connTx" presStyleLbl="parChTrans1D2" presStyleIdx="0" presStyleCnt="2"/>
      <dgm:spPr/>
      <dgm:t>
        <a:bodyPr/>
        <a:lstStyle/>
        <a:p>
          <a:endParaRPr lang="es-ES"/>
        </a:p>
      </dgm:t>
    </dgm:pt>
    <dgm:pt modelId="{E98332A9-2980-4F63-AE08-03CB90F8E3A9}" type="pres">
      <dgm:prSet presAssocID="{914E269E-3E6E-4DD8-8B69-9DE7EEA06300}" presName="root2" presStyleCnt="0"/>
      <dgm:spPr/>
    </dgm:pt>
    <dgm:pt modelId="{D2097014-0B0C-4DC7-9873-46C9B3F455E4}" type="pres">
      <dgm:prSet presAssocID="{914E269E-3E6E-4DD8-8B69-9DE7EEA06300}" presName="LevelTwoTextNode" presStyleLbl="node2" presStyleIdx="0" presStyleCnt="2" custScaleX="86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71CD56-92BD-4C8B-9D13-CFDF7EC11778}" type="pres">
      <dgm:prSet presAssocID="{914E269E-3E6E-4DD8-8B69-9DE7EEA06300}" presName="level3hierChild" presStyleCnt="0"/>
      <dgm:spPr/>
    </dgm:pt>
    <dgm:pt modelId="{1ECDCBAB-267D-4969-87A5-4E07FDA11C5C}" type="pres">
      <dgm:prSet presAssocID="{DCFA1800-F747-4643-B44B-1CCFB826834D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5C7262BC-0126-4BD7-BAC6-1315C5C6B77E}" type="pres">
      <dgm:prSet presAssocID="{DCFA1800-F747-4643-B44B-1CCFB826834D}" presName="connTx" presStyleLbl="parChTrans1D3" presStyleIdx="0" presStyleCnt="2"/>
      <dgm:spPr/>
      <dgm:t>
        <a:bodyPr/>
        <a:lstStyle/>
        <a:p>
          <a:endParaRPr lang="es-ES"/>
        </a:p>
      </dgm:t>
    </dgm:pt>
    <dgm:pt modelId="{3777A6EC-C799-44F0-95C1-F693C7300707}" type="pres">
      <dgm:prSet presAssocID="{BF844997-77C7-4A04-A437-D5E5C6F0922E}" presName="root2" presStyleCnt="0"/>
      <dgm:spPr/>
    </dgm:pt>
    <dgm:pt modelId="{A8E1480F-9FA0-4F40-82D8-F998CDA3BFF8}" type="pres">
      <dgm:prSet presAssocID="{BF844997-77C7-4A04-A437-D5E5C6F0922E}" presName="LevelTwoTextNode" presStyleLbl="node3" presStyleIdx="0" presStyleCnt="2" custScaleY="1246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9C887-DC82-43F3-B050-D6A42F8DF250}" type="pres">
      <dgm:prSet presAssocID="{BF844997-77C7-4A04-A437-D5E5C6F0922E}" presName="level3hierChild" presStyleCnt="0"/>
      <dgm:spPr/>
    </dgm:pt>
    <dgm:pt modelId="{B7F7AA0D-C1E3-4A3D-B209-F616B2A65341}" type="pres">
      <dgm:prSet presAssocID="{6D434DD2-3BCC-407F-A452-B7A906575170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738337CB-5D50-4E0F-BEEF-EDCABBEF8720}" type="pres">
      <dgm:prSet presAssocID="{6D434DD2-3BCC-407F-A452-B7A906575170}" presName="connTx" presStyleLbl="parChTrans1D2" presStyleIdx="1" presStyleCnt="2"/>
      <dgm:spPr/>
      <dgm:t>
        <a:bodyPr/>
        <a:lstStyle/>
        <a:p>
          <a:endParaRPr lang="es-ES"/>
        </a:p>
      </dgm:t>
    </dgm:pt>
    <dgm:pt modelId="{4A54189B-F77A-4503-90C1-33A05EE5E8CE}" type="pres">
      <dgm:prSet presAssocID="{ADF2B24D-1497-4DEF-B426-48FE2C4E23B1}" presName="root2" presStyleCnt="0"/>
      <dgm:spPr/>
    </dgm:pt>
    <dgm:pt modelId="{EFC1E706-92BF-4096-928D-5C7153DAF0C9}" type="pres">
      <dgm:prSet presAssocID="{ADF2B24D-1497-4DEF-B426-48FE2C4E23B1}" presName="LevelTwoTextNode" presStyleLbl="node2" presStyleIdx="1" presStyleCnt="2" custScaleX="837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D1AA04-9569-4686-B83B-5FB758DE9C55}" type="pres">
      <dgm:prSet presAssocID="{ADF2B24D-1497-4DEF-B426-48FE2C4E23B1}" presName="level3hierChild" presStyleCnt="0"/>
      <dgm:spPr/>
    </dgm:pt>
    <dgm:pt modelId="{F2324C0B-4628-4B67-BF7F-CF83AEC37D79}" type="pres">
      <dgm:prSet presAssocID="{542C85DB-84B6-4BD7-95AE-82ADF4A1A556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CA48A6E0-EA09-4C5C-8373-F2E5CCF3EAA1}" type="pres">
      <dgm:prSet presAssocID="{542C85DB-84B6-4BD7-95AE-82ADF4A1A556}" presName="connTx" presStyleLbl="parChTrans1D3" presStyleIdx="1" presStyleCnt="2"/>
      <dgm:spPr/>
      <dgm:t>
        <a:bodyPr/>
        <a:lstStyle/>
        <a:p>
          <a:endParaRPr lang="es-ES"/>
        </a:p>
      </dgm:t>
    </dgm:pt>
    <dgm:pt modelId="{EECB6A4B-7912-4686-9922-341D52A48826}" type="pres">
      <dgm:prSet presAssocID="{808CA7DA-CAAD-4802-93B9-AC7244C66783}" presName="root2" presStyleCnt="0"/>
      <dgm:spPr/>
    </dgm:pt>
    <dgm:pt modelId="{A20AA028-BDCE-4036-8BEA-C15FA6F6AB44}" type="pres">
      <dgm:prSet presAssocID="{808CA7DA-CAAD-4802-93B9-AC7244C66783}" presName="LevelTwoTextNode" presStyleLbl="node3" presStyleIdx="1" presStyleCnt="2" custScaleY="124916" custLinFactNeighborX="3818" custLinFactNeighborY="3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F8BC1B-346B-4258-85D2-7268359FF485}" type="pres">
      <dgm:prSet presAssocID="{808CA7DA-CAAD-4802-93B9-AC7244C66783}" presName="level3hierChild" presStyleCnt="0"/>
      <dgm:spPr/>
    </dgm:pt>
  </dgm:ptLst>
  <dgm:cxnLst>
    <dgm:cxn modelId="{27B7A37D-DA78-46C4-9FF2-B5713335A182}" type="presOf" srcId="{542C85DB-84B6-4BD7-95AE-82ADF4A1A556}" destId="{F2324C0B-4628-4B67-BF7F-CF83AEC37D79}" srcOrd="0" destOrd="0" presId="urn:microsoft.com/office/officeart/2005/8/layout/hierarchy2"/>
    <dgm:cxn modelId="{A64A8774-9831-436B-8D3B-E91EC4E72F72}" srcId="{88B30386-23EA-4BD4-BEA4-3D7E5B322C97}" destId="{914E269E-3E6E-4DD8-8B69-9DE7EEA06300}" srcOrd="0" destOrd="0" parTransId="{0B830F1B-AD8B-402F-A74F-F73EC58BA1C6}" sibTransId="{A72D8D6E-B1D7-42C1-9EE7-FD14C005C811}"/>
    <dgm:cxn modelId="{7F581A41-B74A-4153-94DE-96DEF2086FC5}" type="presOf" srcId="{6D434DD2-3BCC-407F-A452-B7A906575170}" destId="{B7F7AA0D-C1E3-4A3D-B209-F616B2A65341}" srcOrd="0" destOrd="0" presId="urn:microsoft.com/office/officeart/2005/8/layout/hierarchy2"/>
    <dgm:cxn modelId="{AC1F0A12-C9FC-41F2-B81E-26624B13356F}" type="presOf" srcId="{DCFA1800-F747-4643-B44B-1CCFB826834D}" destId="{5C7262BC-0126-4BD7-BAC6-1315C5C6B77E}" srcOrd="1" destOrd="0" presId="urn:microsoft.com/office/officeart/2005/8/layout/hierarchy2"/>
    <dgm:cxn modelId="{9E50BCD0-9B88-4D5A-BAA9-9071B0BE9B76}" type="presOf" srcId="{DCFA1800-F747-4643-B44B-1CCFB826834D}" destId="{1ECDCBAB-267D-4969-87A5-4E07FDA11C5C}" srcOrd="0" destOrd="0" presId="urn:microsoft.com/office/officeart/2005/8/layout/hierarchy2"/>
    <dgm:cxn modelId="{5EC545A6-C71E-4615-8307-8E1C0297A2AE}" type="presOf" srcId="{0B830F1B-AD8B-402F-A74F-F73EC58BA1C6}" destId="{DC758770-315B-424C-AEB9-08ABA90F43BA}" srcOrd="1" destOrd="0" presId="urn:microsoft.com/office/officeart/2005/8/layout/hierarchy2"/>
    <dgm:cxn modelId="{015BDFB4-8BA2-454A-902F-F7392B80C9B4}" type="presOf" srcId="{ADF2B24D-1497-4DEF-B426-48FE2C4E23B1}" destId="{EFC1E706-92BF-4096-928D-5C7153DAF0C9}" srcOrd="0" destOrd="0" presId="urn:microsoft.com/office/officeart/2005/8/layout/hierarchy2"/>
    <dgm:cxn modelId="{5581195A-2B4C-4748-B7A2-E5A79190217F}" srcId="{C840BC83-C7FF-4237-B4E4-FE205D4C507F}" destId="{88B30386-23EA-4BD4-BEA4-3D7E5B322C97}" srcOrd="0" destOrd="0" parTransId="{9042EE4D-5BE6-4CC9-9822-D03513C42C0D}" sibTransId="{A92BDBBD-7FF3-4218-A143-0BF7C96F33E2}"/>
    <dgm:cxn modelId="{534BF80A-F3BD-42BE-B3A1-2C7ECE6AE95B}" type="presOf" srcId="{BF844997-77C7-4A04-A437-D5E5C6F0922E}" destId="{A8E1480F-9FA0-4F40-82D8-F998CDA3BFF8}" srcOrd="0" destOrd="0" presId="urn:microsoft.com/office/officeart/2005/8/layout/hierarchy2"/>
    <dgm:cxn modelId="{B4C1E2E6-60AD-4BD0-8B6A-1D8E3E141B17}" srcId="{914E269E-3E6E-4DD8-8B69-9DE7EEA06300}" destId="{BF844997-77C7-4A04-A437-D5E5C6F0922E}" srcOrd="0" destOrd="0" parTransId="{DCFA1800-F747-4643-B44B-1CCFB826834D}" sibTransId="{5D5D3CFF-AD11-4A41-A179-770463987C91}"/>
    <dgm:cxn modelId="{69B1571C-AA07-4711-A5EF-47C25C392185}" type="presOf" srcId="{542C85DB-84B6-4BD7-95AE-82ADF4A1A556}" destId="{CA48A6E0-EA09-4C5C-8373-F2E5CCF3EAA1}" srcOrd="1" destOrd="0" presId="urn:microsoft.com/office/officeart/2005/8/layout/hierarchy2"/>
    <dgm:cxn modelId="{C7B9D164-2A98-4C59-B698-72FF6ACC399C}" type="presOf" srcId="{808CA7DA-CAAD-4802-93B9-AC7244C66783}" destId="{A20AA028-BDCE-4036-8BEA-C15FA6F6AB44}" srcOrd="0" destOrd="0" presId="urn:microsoft.com/office/officeart/2005/8/layout/hierarchy2"/>
    <dgm:cxn modelId="{2E7AE619-45EC-44E9-9E23-AD08F92CCB09}" srcId="{ADF2B24D-1497-4DEF-B426-48FE2C4E23B1}" destId="{808CA7DA-CAAD-4802-93B9-AC7244C66783}" srcOrd="0" destOrd="0" parTransId="{542C85DB-84B6-4BD7-95AE-82ADF4A1A556}" sibTransId="{D1837E59-7336-46CB-A85B-ADD2D36E735C}"/>
    <dgm:cxn modelId="{2329B8BB-5727-4BD7-A13D-1C7DFA68186C}" type="presOf" srcId="{88B30386-23EA-4BD4-BEA4-3D7E5B322C97}" destId="{061F5297-F688-4F33-8D22-E118C76A7BFD}" srcOrd="0" destOrd="0" presId="urn:microsoft.com/office/officeart/2005/8/layout/hierarchy2"/>
    <dgm:cxn modelId="{7F9B2D46-B8C2-4B1D-8C70-672E361541DE}" type="presOf" srcId="{C840BC83-C7FF-4237-B4E4-FE205D4C507F}" destId="{67291EF5-236F-4E8B-BB04-EBF64B13D44B}" srcOrd="0" destOrd="0" presId="urn:microsoft.com/office/officeart/2005/8/layout/hierarchy2"/>
    <dgm:cxn modelId="{B236945A-ED36-454B-AA66-B3CC6AD16460}" type="presOf" srcId="{6D434DD2-3BCC-407F-A452-B7A906575170}" destId="{738337CB-5D50-4E0F-BEEF-EDCABBEF8720}" srcOrd="1" destOrd="0" presId="urn:microsoft.com/office/officeart/2005/8/layout/hierarchy2"/>
    <dgm:cxn modelId="{3F9D0B89-61C9-4813-9608-E18454408429}" type="presOf" srcId="{914E269E-3E6E-4DD8-8B69-9DE7EEA06300}" destId="{D2097014-0B0C-4DC7-9873-46C9B3F455E4}" srcOrd="0" destOrd="0" presId="urn:microsoft.com/office/officeart/2005/8/layout/hierarchy2"/>
    <dgm:cxn modelId="{2CF4E428-E378-402C-8F04-BD0119722438}" srcId="{88B30386-23EA-4BD4-BEA4-3D7E5B322C97}" destId="{ADF2B24D-1497-4DEF-B426-48FE2C4E23B1}" srcOrd="1" destOrd="0" parTransId="{6D434DD2-3BCC-407F-A452-B7A906575170}" sibTransId="{DC73BFB6-24C4-4BD7-BC5E-CF8FEBBCA6E3}"/>
    <dgm:cxn modelId="{7CFC8901-FD12-4B3B-9119-32A28ACFC8B0}" type="presOf" srcId="{0B830F1B-AD8B-402F-A74F-F73EC58BA1C6}" destId="{0BEE9EF4-B0E9-417F-949A-65ED29137B14}" srcOrd="0" destOrd="0" presId="urn:microsoft.com/office/officeart/2005/8/layout/hierarchy2"/>
    <dgm:cxn modelId="{487AA25D-0CEB-4461-A0D9-BF88E3196021}" type="presParOf" srcId="{67291EF5-236F-4E8B-BB04-EBF64B13D44B}" destId="{88F1B1F9-04C8-44BD-A379-0AE14D1BBE72}" srcOrd="0" destOrd="0" presId="urn:microsoft.com/office/officeart/2005/8/layout/hierarchy2"/>
    <dgm:cxn modelId="{E70B45FD-DDA3-4F1C-BDF6-1AE90FBC5F8D}" type="presParOf" srcId="{88F1B1F9-04C8-44BD-A379-0AE14D1BBE72}" destId="{061F5297-F688-4F33-8D22-E118C76A7BFD}" srcOrd="0" destOrd="0" presId="urn:microsoft.com/office/officeart/2005/8/layout/hierarchy2"/>
    <dgm:cxn modelId="{A7604BF0-CAE2-42A0-860E-49D39E75E2A9}" type="presParOf" srcId="{88F1B1F9-04C8-44BD-A379-0AE14D1BBE72}" destId="{1016A223-8797-4933-9335-E31625419ADF}" srcOrd="1" destOrd="0" presId="urn:microsoft.com/office/officeart/2005/8/layout/hierarchy2"/>
    <dgm:cxn modelId="{210ECC6B-90EB-4B10-AFA3-5F40E3D2731D}" type="presParOf" srcId="{1016A223-8797-4933-9335-E31625419ADF}" destId="{0BEE9EF4-B0E9-417F-949A-65ED29137B14}" srcOrd="0" destOrd="0" presId="urn:microsoft.com/office/officeart/2005/8/layout/hierarchy2"/>
    <dgm:cxn modelId="{96EC121C-A1D0-4F78-A491-E2344A344D8F}" type="presParOf" srcId="{0BEE9EF4-B0E9-417F-949A-65ED29137B14}" destId="{DC758770-315B-424C-AEB9-08ABA90F43BA}" srcOrd="0" destOrd="0" presId="urn:microsoft.com/office/officeart/2005/8/layout/hierarchy2"/>
    <dgm:cxn modelId="{90FEFE23-184A-4385-8907-9DFB8199FAF7}" type="presParOf" srcId="{1016A223-8797-4933-9335-E31625419ADF}" destId="{E98332A9-2980-4F63-AE08-03CB90F8E3A9}" srcOrd="1" destOrd="0" presId="urn:microsoft.com/office/officeart/2005/8/layout/hierarchy2"/>
    <dgm:cxn modelId="{6A12C773-D2E4-4DCA-91E3-935ACBC1D02F}" type="presParOf" srcId="{E98332A9-2980-4F63-AE08-03CB90F8E3A9}" destId="{D2097014-0B0C-4DC7-9873-46C9B3F455E4}" srcOrd="0" destOrd="0" presId="urn:microsoft.com/office/officeart/2005/8/layout/hierarchy2"/>
    <dgm:cxn modelId="{D6C791FC-51E1-44C5-A2D1-E418F64A38E3}" type="presParOf" srcId="{E98332A9-2980-4F63-AE08-03CB90F8E3A9}" destId="{9871CD56-92BD-4C8B-9D13-CFDF7EC11778}" srcOrd="1" destOrd="0" presId="urn:microsoft.com/office/officeart/2005/8/layout/hierarchy2"/>
    <dgm:cxn modelId="{A7870430-319F-4A64-B375-BECBFFE42A93}" type="presParOf" srcId="{9871CD56-92BD-4C8B-9D13-CFDF7EC11778}" destId="{1ECDCBAB-267D-4969-87A5-4E07FDA11C5C}" srcOrd="0" destOrd="0" presId="urn:microsoft.com/office/officeart/2005/8/layout/hierarchy2"/>
    <dgm:cxn modelId="{7B771860-E921-41A7-8E78-EB17AC8C613D}" type="presParOf" srcId="{1ECDCBAB-267D-4969-87A5-4E07FDA11C5C}" destId="{5C7262BC-0126-4BD7-BAC6-1315C5C6B77E}" srcOrd="0" destOrd="0" presId="urn:microsoft.com/office/officeart/2005/8/layout/hierarchy2"/>
    <dgm:cxn modelId="{B9960C99-C6CD-4286-86E0-82306EB2DDE3}" type="presParOf" srcId="{9871CD56-92BD-4C8B-9D13-CFDF7EC11778}" destId="{3777A6EC-C799-44F0-95C1-F693C7300707}" srcOrd="1" destOrd="0" presId="urn:microsoft.com/office/officeart/2005/8/layout/hierarchy2"/>
    <dgm:cxn modelId="{A7FB3C7B-1C7E-4D39-A614-5A79C473232C}" type="presParOf" srcId="{3777A6EC-C799-44F0-95C1-F693C7300707}" destId="{A8E1480F-9FA0-4F40-82D8-F998CDA3BFF8}" srcOrd="0" destOrd="0" presId="urn:microsoft.com/office/officeart/2005/8/layout/hierarchy2"/>
    <dgm:cxn modelId="{4076F735-9846-4209-A107-15F42EA99CDA}" type="presParOf" srcId="{3777A6EC-C799-44F0-95C1-F693C7300707}" destId="{CF29C887-DC82-43F3-B050-D6A42F8DF250}" srcOrd="1" destOrd="0" presId="urn:microsoft.com/office/officeart/2005/8/layout/hierarchy2"/>
    <dgm:cxn modelId="{460C7CED-7051-4AAC-B8E3-B2AD581243FB}" type="presParOf" srcId="{1016A223-8797-4933-9335-E31625419ADF}" destId="{B7F7AA0D-C1E3-4A3D-B209-F616B2A65341}" srcOrd="2" destOrd="0" presId="urn:microsoft.com/office/officeart/2005/8/layout/hierarchy2"/>
    <dgm:cxn modelId="{7BCBE81E-272B-4CDB-AB09-957E1BB7EA34}" type="presParOf" srcId="{B7F7AA0D-C1E3-4A3D-B209-F616B2A65341}" destId="{738337CB-5D50-4E0F-BEEF-EDCABBEF8720}" srcOrd="0" destOrd="0" presId="urn:microsoft.com/office/officeart/2005/8/layout/hierarchy2"/>
    <dgm:cxn modelId="{3CEA05EC-8687-4042-AA74-16F030B1F700}" type="presParOf" srcId="{1016A223-8797-4933-9335-E31625419ADF}" destId="{4A54189B-F77A-4503-90C1-33A05EE5E8CE}" srcOrd="3" destOrd="0" presId="urn:microsoft.com/office/officeart/2005/8/layout/hierarchy2"/>
    <dgm:cxn modelId="{DF0DA4D0-3545-4FE5-8B5D-5CC32070E273}" type="presParOf" srcId="{4A54189B-F77A-4503-90C1-33A05EE5E8CE}" destId="{EFC1E706-92BF-4096-928D-5C7153DAF0C9}" srcOrd="0" destOrd="0" presId="urn:microsoft.com/office/officeart/2005/8/layout/hierarchy2"/>
    <dgm:cxn modelId="{D334A6BB-9B5E-457E-AC50-6B8B8C85EAF5}" type="presParOf" srcId="{4A54189B-F77A-4503-90C1-33A05EE5E8CE}" destId="{E3D1AA04-9569-4686-B83B-5FB758DE9C55}" srcOrd="1" destOrd="0" presId="urn:microsoft.com/office/officeart/2005/8/layout/hierarchy2"/>
    <dgm:cxn modelId="{57DB8A3A-4182-4DA9-B8E6-096FA6A03284}" type="presParOf" srcId="{E3D1AA04-9569-4686-B83B-5FB758DE9C55}" destId="{F2324C0B-4628-4B67-BF7F-CF83AEC37D79}" srcOrd="0" destOrd="0" presId="urn:microsoft.com/office/officeart/2005/8/layout/hierarchy2"/>
    <dgm:cxn modelId="{3A720B4A-6B72-4560-884A-1AC871088B5C}" type="presParOf" srcId="{F2324C0B-4628-4B67-BF7F-CF83AEC37D79}" destId="{CA48A6E0-EA09-4C5C-8373-F2E5CCF3EAA1}" srcOrd="0" destOrd="0" presId="urn:microsoft.com/office/officeart/2005/8/layout/hierarchy2"/>
    <dgm:cxn modelId="{811A885C-E01C-4D05-B276-89CB6908C9D5}" type="presParOf" srcId="{E3D1AA04-9569-4686-B83B-5FB758DE9C55}" destId="{EECB6A4B-7912-4686-9922-341D52A48826}" srcOrd="1" destOrd="0" presId="urn:microsoft.com/office/officeart/2005/8/layout/hierarchy2"/>
    <dgm:cxn modelId="{F7F25CCF-3252-42B0-8986-11D6F2B45B83}" type="presParOf" srcId="{EECB6A4B-7912-4686-9922-341D52A48826}" destId="{A20AA028-BDCE-4036-8BEA-C15FA6F6AB44}" srcOrd="0" destOrd="0" presId="urn:microsoft.com/office/officeart/2005/8/layout/hierarchy2"/>
    <dgm:cxn modelId="{EBF67651-9363-46FC-AD75-804E3DCFDDCC}" type="presParOf" srcId="{EECB6A4B-7912-4686-9922-341D52A48826}" destId="{2AF8BC1B-346B-4258-85D2-7268359FF48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7DF760-5B8D-4CB6-99F9-6D063190641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556557E-0882-4F2B-96C9-FC34B2EDED48}">
      <dgm:prSet phldrT="[Texto]" custT="1"/>
      <dgm:spPr/>
      <dgm:t>
        <a:bodyPr/>
        <a:lstStyle/>
        <a:p>
          <a:pPr algn="r"/>
          <a:r>
            <a:rPr lang="es-ES" sz="3500" dirty="0" smtClean="0">
              <a:latin typeface="Franklin Gothic Medium" pitchFamily="34" charset="0"/>
            </a:rPr>
            <a:t>   </a:t>
          </a:r>
          <a:r>
            <a:rPr lang="es-ES" sz="4400" dirty="0" smtClean="0">
              <a:latin typeface="Franklin Gothic Medium" pitchFamily="34" charset="0"/>
            </a:rPr>
            <a:t>La Maestría en Valuación </a:t>
          </a:r>
          <a:endParaRPr lang="es-ES" sz="4400" dirty="0">
            <a:latin typeface="Franklin Gothic Medium" pitchFamily="34" charset="0"/>
          </a:endParaRPr>
        </a:p>
      </dgm:t>
    </dgm:pt>
    <dgm:pt modelId="{9281D0BC-EBF7-4C7A-8231-2791FE386F8C}" type="parTrans" cxnId="{AEE13538-B3DF-4BE1-BF6D-DCB8B1B64D45}">
      <dgm:prSet/>
      <dgm:spPr/>
      <dgm:t>
        <a:bodyPr/>
        <a:lstStyle/>
        <a:p>
          <a:endParaRPr lang="es-ES"/>
        </a:p>
      </dgm:t>
    </dgm:pt>
    <dgm:pt modelId="{224F178D-029D-40CD-856D-502B97EAEE63}" type="sibTrans" cxnId="{AEE13538-B3DF-4BE1-BF6D-DCB8B1B64D45}">
      <dgm:prSet/>
      <dgm:spPr/>
      <dgm:t>
        <a:bodyPr/>
        <a:lstStyle/>
        <a:p>
          <a:endParaRPr lang="es-ES"/>
        </a:p>
      </dgm:t>
    </dgm:pt>
    <dgm:pt modelId="{B156A0EB-DB29-4160-9673-C859631422E1}" type="pres">
      <dgm:prSet presAssocID="{1E7DF760-5B8D-4CB6-99F9-6D0631906413}" presName="arrowDiagram" presStyleCnt="0">
        <dgm:presLayoutVars>
          <dgm:chMax val="5"/>
          <dgm:dir/>
          <dgm:resizeHandles val="exact"/>
        </dgm:presLayoutVars>
      </dgm:prSet>
      <dgm:spPr/>
    </dgm:pt>
    <dgm:pt modelId="{B41CB2B5-569F-499E-A59D-7EA59772311A}" type="pres">
      <dgm:prSet presAssocID="{1E7DF760-5B8D-4CB6-99F9-6D0631906413}" presName="arrow" presStyleLbl="bgShp" presStyleIdx="0" presStyleCnt="1" custLinFactNeighborX="-2362" custLinFactNeighborY="-3333"/>
      <dgm:spPr>
        <a:solidFill>
          <a:srgbClr val="0099CC"/>
        </a:solidFill>
        <a:ln w="38100">
          <a:solidFill>
            <a:srgbClr val="0070C0"/>
          </a:solidFill>
        </a:ln>
      </dgm:spPr>
    </dgm:pt>
    <dgm:pt modelId="{C360A7AD-8294-4A9C-B8EF-38FEDA26F180}" type="pres">
      <dgm:prSet presAssocID="{1E7DF760-5B8D-4CB6-99F9-6D0631906413}" presName="arrowDiagram1" presStyleCnt="0">
        <dgm:presLayoutVars>
          <dgm:bulletEnabled val="1"/>
        </dgm:presLayoutVars>
      </dgm:prSet>
      <dgm:spPr/>
    </dgm:pt>
    <dgm:pt modelId="{B33B45A4-2AE8-4819-83DC-4B8D576CD835}" type="pres">
      <dgm:prSet presAssocID="{8556557E-0882-4F2B-96C9-FC34B2EDED48}" presName="bullet1" presStyleLbl="node1" presStyleIdx="0" presStyleCnt="1" custScaleX="68075" custScaleY="59627" custLinFactX="-311829" custLinFactY="100000" custLinFactNeighborX="-400000" custLinFactNeighborY="191180"/>
      <dgm:spPr>
        <a:solidFill>
          <a:srgbClr val="CC3300"/>
        </a:solidFill>
      </dgm:spPr>
    </dgm:pt>
    <dgm:pt modelId="{2FEEAB99-BE0C-4544-BF7E-B90E93348D4F}" type="pres">
      <dgm:prSet presAssocID="{8556557E-0882-4F2B-96C9-FC34B2EDED48}" presName="textBox1" presStyleLbl="revTx" presStyleIdx="0" presStyleCnt="1" custScaleX="178400" custScaleY="36623" custLinFactNeighborX="-1738" custLinFactNeighborY="76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EE13538-B3DF-4BE1-BF6D-DCB8B1B64D45}" srcId="{1E7DF760-5B8D-4CB6-99F9-6D0631906413}" destId="{8556557E-0882-4F2B-96C9-FC34B2EDED48}" srcOrd="0" destOrd="0" parTransId="{9281D0BC-EBF7-4C7A-8231-2791FE386F8C}" sibTransId="{224F178D-029D-40CD-856D-502B97EAEE63}"/>
    <dgm:cxn modelId="{EA9FD19B-9B16-4086-9494-7FC503571AE4}" type="presOf" srcId="{8556557E-0882-4F2B-96C9-FC34B2EDED48}" destId="{2FEEAB99-BE0C-4544-BF7E-B90E93348D4F}" srcOrd="0" destOrd="0" presId="urn:microsoft.com/office/officeart/2005/8/layout/arrow2"/>
    <dgm:cxn modelId="{4664A7B4-56E0-40CD-8C47-93DEDD7B015E}" type="presOf" srcId="{1E7DF760-5B8D-4CB6-99F9-6D0631906413}" destId="{B156A0EB-DB29-4160-9673-C859631422E1}" srcOrd="0" destOrd="0" presId="urn:microsoft.com/office/officeart/2005/8/layout/arrow2"/>
    <dgm:cxn modelId="{A8F8B6AA-1845-4F18-9729-76B2DB037773}" type="presParOf" srcId="{B156A0EB-DB29-4160-9673-C859631422E1}" destId="{B41CB2B5-569F-499E-A59D-7EA59772311A}" srcOrd="0" destOrd="0" presId="urn:microsoft.com/office/officeart/2005/8/layout/arrow2"/>
    <dgm:cxn modelId="{023350A0-D587-46F6-AA89-A13FCFC0242A}" type="presParOf" srcId="{B156A0EB-DB29-4160-9673-C859631422E1}" destId="{C360A7AD-8294-4A9C-B8EF-38FEDA26F180}" srcOrd="1" destOrd="0" presId="urn:microsoft.com/office/officeart/2005/8/layout/arrow2"/>
    <dgm:cxn modelId="{658A8B92-BBF9-4F9E-BBD8-EDF887F56FBE}" type="presParOf" srcId="{C360A7AD-8294-4A9C-B8EF-38FEDA26F180}" destId="{B33B45A4-2AE8-4819-83DC-4B8D576CD835}" srcOrd="0" destOrd="0" presId="urn:microsoft.com/office/officeart/2005/8/layout/arrow2"/>
    <dgm:cxn modelId="{53E39060-776B-49CC-81DA-C1F3A5C9F73A}" type="presParOf" srcId="{C360A7AD-8294-4A9C-B8EF-38FEDA26F180}" destId="{2FEEAB99-BE0C-4544-BF7E-B90E93348D4F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FD178C-C80B-447C-952E-4932BE43FAD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B6ECF92-0921-49CA-B5F2-C6E962F9D473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2000" b="0" dirty="0" smtClean="0">
              <a:solidFill>
                <a:schemeClr val="tx1"/>
              </a:solidFill>
              <a:latin typeface="Franklin Gothic Demi" pitchFamily="34" charset="0"/>
            </a:rPr>
            <a:t>Negocios en Marcha</a:t>
          </a:r>
          <a:r>
            <a:rPr lang="es-ES" sz="1400" b="0" dirty="0" smtClean="0">
              <a:solidFill>
                <a:schemeClr val="tx1"/>
              </a:solidFill>
              <a:latin typeface="Franklin Gothic Demi" pitchFamily="34" charset="0"/>
            </a:rPr>
            <a:t>.</a:t>
          </a:r>
          <a:endParaRPr lang="es-ES" sz="1400" b="0" dirty="0">
            <a:solidFill>
              <a:schemeClr val="tx1"/>
            </a:solidFill>
          </a:endParaRPr>
        </a:p>
      </dgm:t>
    </dgm:pt>
    <dgm:pt modelId="{15308C01-4D2E-4AFE-BA04-0F82D74578AD}" type="parTrans" cxnId="{188862A3-AB8B-441D-BAD8-202F9CD8CBE2}">
      <dgm:prSet/>
      <dgm:spPr/>
      <dgm:t>
        <a:bodyPr/>
        <a:lstStyle/>
        <a:p>
          <a:endParaRPr lang="es-ES"/>
        </a:p>
      </dgm:t>
    </dgm:pt>
    <dgm:pt modelId="{CE726EB9-4042-459A-B093-8912CC6B9824}" type="sibTrans" cxnId="{188862A3-AB8B-441D-BAD8-202F9CD8CBE2}">
      <dgm:prSet/>
      <dgm:spPr/>
      <dgm:t>
        <a:bodyPr/>
        <a:lstStyle/>
        <a:p>
          <a:endParaRPr lang="es-ES"/>
        </a:p>
      </dgm:t>
    </dgm:pt>
    <dgm:pt modelId="{69DA83D5-BD64-4587-A5CF-C0B615F61A43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000" b="0" dirty="0" smtClean="0">
              <a:solidFill>
                <a:schemeClr val="tx1"/>
              </a:solidFill>
              <a:latin typeface="Franklin Gothic Demi" pitchFamily="34" charset="0"/>
            </a:rPr>
            <a:t>Impacto Ambiental.</a:t>
          </a:r>
          <a:endParaRPr lang="es-ES" sz="2000" b="0" dirty="0">
            <a:solidFill>
              <a:schemeClr val="tx1"/>
            </a:solidFill>
          </a:endParaRPr>
        </a:p>
      </dgm:t>
    </dgm:pt>
    <dgm:pt modelId="{965D5FD4-0444-4F9A-8DAE-BF34806AA066}" type="parTrans" cxnId="{B06C87FA-D2F2-4379-A500-DB6BB6DD7E50}">
      <dgm:prSet/>
      <dgm:spPr/>
      <dgm:t>
        <a:bodyPr/>
        <a:lstStyle/>
        <a:p>
          <a:endParaRPr lang="es-ES"/>
        </a:p>
      </dgm:t>
    </dgm:pt>
    <dgm:pt modelId="{F4E17439-975F-4669-B06F-081EF581A2B2}" type="sibTrans" cxnId="{B06C87FA-D2F2-4379-A500-DB6BB6DD7E50}">
      <dgm:prSet/>
      <dgm:spPr/>
      <dgm:t>
        <a:bodyPr/>
        <a:lstStyle/>
        <a:p>
          <a:endParaRPr lang="es-ES"/>
        </a:p>
      </dgm:t>
    </dgm:pt>
    <dgm:pt modelId="{75CBBBB2-4C6D-40BA-8621-3CD3458D24F3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2000" b="0" dirty="0" smtClean="0">
              <a:solidFill>
                <a:schemeClr val="tx1"/>
              </a:solidFill>
              <a:latin typeface="Franklin Gothic Demi" pitchFamily="34" charset="0"/>
            </a:rPr>
            <a:t>Inmuebles Agropecuarios.</a:t>
          </a:r>
          <a:endParaRPr lang="es-ES" sz="2000" b="0" dirty="0">
            <a:solidFill>
              <a:schemeClr val="tx1"/>
            </a:solidFill>
          </a:endParaRPr>
        </a:p>
      </dgm:t>
    </dgm:pt>
    <dgm:pt modelId="{D74B3948-00D4-4AD4-AD23-4792F4A44D3B}" type="parTrans" cxnId="{B33118E3-3141-4E21-BE58-C9E20611919E}">
      <dgm:prSet/>
      <dgm:spPr/>
      <dgm:t>
        <a:bodyPr/>
        <a:lstStyle/>
        <a:p>
          <a:endParaRPr lang="es-ES"/>
        </a:p>
      </dgm:t>
    </dgm:pt>
    <dgm:pt modelId="{447A0C83-7695-4F40-8743-DC20C1740124}" type="sibTrans" cxnId="{B33118E3-3141-4E21-BE58-C9E20611919E}">
      <dgm:prSet/>
      <dgm:spPr/>
      <dgm:t>
        <a:bodyPr/>
        <a:lstStyle/>
        <a:p>
          <a:endParaRPr lang="es-ES"/>
        </a:p>
      </dgm:t>
    </dgm:pt>
    <dgm:pt modelId="{91C25FE7-B1B1-466F-B29D-3DC49509B0D8}">
      <dgm:prSet phldrT="[Texto]" custT="1"/>
      <dgm:spPr>
        <a:solidFill>
          <a:srgbClr val="0099CC"/>
        </a:solidFill>
      </dgm:spPr>
      <dgm:t>
        <a:bodyPr/>
        <a:lstStyle/>
        <a:p>
          <a:endParaRPr lang="es-ES" sz="1400" b="0" dirty="0" smtClean="0">
            <a:solidFill>
              <a:schemeClr val="tx1"/>
            </a:solidFill>
            <a:latin typeface="Franklin Gothic Demi" pitchFamily="34" charset="0"/>
          </a:endParaRPr>
        </a:p>
        <a:p>
          <a:r>
            <a:rPr lang="es-ES" sz="2000" b="0" dirty="0" smtClean="0">
              <a:solidFill>
                <a:schemeClr val="tx1"/>
              </a:solidFill>
              <a:latin typeface="Franklin Gothic Demi" pitchFamily="34" charset="0"/>
            </a:rPr>
            <a:t>Maquinaria y Equipo.</a:t>
          </a:r>
          <a:endParaRPr lang="es-ES" sz="2000" b="0" dirty="0">
            <a:solidFill>
              <a:schemeClr val="tx1"/>
            </a:solidFill>
          </a:endParaRPr>
        </a:p>
      </dgm:t>
    </dgm:pt>
    <dgm:pt modelId="{253B82F4-EAF9-4E5B-B47A-318C0F41066A}" type="parTrans" cxnId="{82F81605-6FED-497B-B62B-DBDBD8F60965}">
      <dgm:prSet/>
      <dgm:spPr/>
      <dgm:t>
        <a:bodyPr/>
        <a:lstStyle/>
        <a:p>
          <a:endParaRPr lang="es-ES"/>
        </a:p>
      </dgm:t>
    </dgm:pt>
    <dgm:pt modelId="{C56EA6EB-7785-4F4D-99E1-F7018512E130}" type="sibTrans" cxnId="{82F81605-6FED-497B-B62B-DBDBD8F60965}">
      <dgm:prSet/>
      <dgm:spPr/>
      <dgm:t>
        <a:bodyPr/>
        <a:lstStyle/>
        <a:p>
          <a:endParaRPr lang="es-ES"/>
        </a:p>
      </dgm:t>
    </dgm:pt>
    <dgm:pt modelId="{BD4A200F-4D84-4462-A7EB-6BCF55DA0CE1}">
      <dgm:prSet custT="1"/>
      <dgm:spPr/>
      <dgm:t>
        <a:bodyPr/>
        <a:lstStyle/>
        <a:p>
          <a:r>
            <a:rPr lang="es-ES" sz="2000" b="1" baseline="0" dirty="0" smtClean="0">
              <a:solidFill>
                <a:schemeClr val="tx1"/>
              </a:solidFill>
            </a:rPr>
            <a:t>Inmuebles</a:t>
          </a:r>
          <a:endParaRPr lang="es-MX" sz="2000" b="1" baseline="0" dirty="0">
            <a:solidFill>
              <a:schemeClr val="tx1"/>
            </a:solidFill>
          </a:endParaRPr>
        </a:p>
      </dgm:t>
    </dgm:pt>
    <dgm:pt modelId="{85781D4E-3368-4F92-9CE8-5884CC84980A}" type="parTrans" cxnId="{AEC92ADD-485B-4A9F-92CA-7C746866312C}">
      <dgm:prSet/>
      <dgm:spPr/>
      <dgm:t>
        <a:bodyPr/>
        <a:lstStyle/>
        <a:p>
          <a:endParaRPr lang="es-MX"/>
        </a:p>
      </dgm:t>
    </dgm:pt>
    <dgm:pt modelId="{265B2B40-0811-4833-BA5C-19270611281F}" type="sibTrans" cxnId="{AEC92ADD-485B-4A9F-92CA-7C746866312C}">
      <dgm:prSet/>
      <dgm:spPr/>
      <dgm:t>
        <a:bodyPr/>
        <a:lstStyle/>
        <a:p>
          <a:endParaRPr lang="es-MX"/>
        </a:p>
      </dgm:t>
    </dgm:pt>
    <dgm:pt modelId="{4C56E8CA-4956-4B84-A928-613F1AA667EE}" type="pres">
      <dgm:prSet presAssocID="{1FFD178C-C80B-447C-952E-4932BE43FAD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AC6BF18-2E88-4AE5-A503-4EDA461DA539}" type="pres">
      <dgm:prSet presAssocID="{1FFD178C-C80B-447C-952E-4932BE43FADA}" presName="comp1" presStyleCnt="0"/>
      <dgm:spPr/>
    </dgm:pt>
    <dgm:pt modelId="{6DBB2DE6-81D5-4DBA-B9A4-46296515A21C}" type="pres">
      <dgm:prSet presAssocID="{1FFD178C-C80B-447C-952E-4932BE43FADA}" presName="circle1" presStyleLbl="node1" presStyleIdx="0" presStyleCnt="5" custLinFactNeighborX="-1271" custLinFactNeighborY="71"/>
      <dgm:spPr>
        <a:solidFill>
          <a:srgbClr val="FFCC66"/>
        </a:solidFill>
      </dgm:spPr>
      <dgm:t>
        <a:bodyPr/>
        <a:lstStyle/>
        <a:p>
          <a:endParaRPr lang="es-ES"/>
        </a:p>
      </dgm:t>
    </dgm:pt>
    <dgm:pt modelId="{2F3C8C8E-B23C-494F-A927-1ABFA351F3D2}" type="pres">
      <dgm:prSet presAssocID="{1FFD178C-C80B-447C-952E-4932BE43FADA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8B7E8F-D1E9-43E4-82A2-4956C9E54B7E}" type="pres">
      <dgm:prSet presAssocID="{1FFD178C-C80B-447C-952E-4932BE43FADA}" presName="comp2" presStyleCnt="0"/>
      <dgm:spPr/>
    </dgm:pt>
    <dgm:pt modelId="{908C144B-9C48-436E-8692-77F4364C7367}" type="pres">
      <dgm:prSet presAssocID="{1FFD178C-C80B-447C-952E-4932BE43FADA}" presName="circle2" presStyleLbl="node1" presStyleIdx="1" presStyleCnt="5" custScaleY="95387" custLinFactNeighborX="-384" custLinFactNeighborY="0"/>
      <dgm:spPr/>
      <dgm:t>
        <a:bodyPr/>
        <a:lstStyle/>
        <a:p>
          <a:endParaRPr lang="es-ES"/>
        </a:p>
      </dgm:t>
    </dgm:pt>
    <dgm:pt modelId="{EC5B456E-E6FF-4A89-9AA3-3B8C8C2F2909}" type="pres">
      <dgm:prSet presAssocID="{1FFD178C-C80B-447C-952E-4932BE43FADA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EBA8B5-503C-4740-9AA7-9B713E53DF13}" type="pres">
      <dgm:prSet presAssocID="{1FFD178C-C80B-447C-952E-4932BE43FADA}" presName="comp3" presStyleCnt="0"/>
      <dgm:spPr/>
    </dgm:pt>
    <dgm:pt modelId="{2D958955-3B35-4D40-937B-2AE948D27418}" type="pres">
      <dgm:prSet presAssocID="{1FFD178C-C80B-447C-952E-4932BE43FADA}" presName="circle3" presStyleLbl="node1" presStyleIdx="2" presStyleCnt="5" custScaleX="106853" custScaleY="97043"/>
      <dgm:spPr/>
      <dgm:t>
        <a:bodyPr/>
        <a:lstStyle/>
        <a:p>
          <a:endParaRPr lang="es-ES"/>
        </a:p>
      </dgm:t>
    </dgm:pt>
    <dgm:pt modelId="{D2D89F3D-98E3-432D-B244-CFD192636D6D}" type="pres">
      <dgm:prSet presAssocID="{1FFD178C-C80B-447C-952E-4932BE43FADA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2B4354-2940-42FC-8F40-D25BE712E752}" type="pres">
      <dgm:prSet presAssocID="{1FFD178C-C80B-447C-952E-4932BE43FADA}" presName="comp4" presStyleCnt="0"/>
      <dgm:spPr/>
    </dgm:pt>
    <dgm:pt modelId="{3B4EF2C2-284F-4A74-BE6A-A348B20A1342}" type="pres">
      <dgm:prSet presAssocID="{1FFD178C-C80B-447C-952E-4932BE43FADA}" presName="circle4" presStyleLbl="node1" presStyleIdx="3" presStyleCnt="5" custScaleX="100168" custScaleY="84248"/>
      <dgm:spPr/>
      <dgm:t>
        <a:bodyPr/>
        <a:lstStyle/>
        <a:p>
          <a:endParaRPr lang="es-ES"/>
        </a:p>
      </dgm:t>
    </dgm:pt>
    <dgm:pt modelId="{6A366327-2DE4-4EFF-A359-77EDAC22AE3A}" type="pres">
      <dgm:prSet presAssocID="{1FFD178C-C80B-447C-952E-4932BE43FADA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79F109-8131-4581-BF11-BC5F745898FF}" type="pres">
      <dgm:prSet presAssocID="{1FFD178C-C80B-447C-952E-4932BE43FADA}" presName="comp5" presStyleCnt="0"/>
      <dgm:spPr/>
    </dgm:pt>
    <dgm:pt modelId="{5D9CEF93-05CD-4C0D-8AD7-AA7884FE2E68}" type="pres">
      <dgm:prSet presAssocID="{1FFD178C-C80B-447C-952E-4932BE43FADA}" presName="circle5" presStyleLbl="node1" presStyleIdx="4" presStyleCnt="5" custScaleX="111118" custScaleY="68894" custLinFactNeighborX="2751" custLinFactNeighborY="0"/>
      <dgm:spPr/>
      <dgm:t>
        <a:bodyPr/>
        <a:lstStyle/>
        <a:p>
          <a:endParaRPr lang="es-MX"/>
        </a:p>
      </dgm:t>
    </dgm:pt>
    <dgm:pt modelId="{F11EFBD6-3BCB-4C6B-9DF3-0A966548DE70}" type="pres">
      <dgm:prSet presAssocID="{1FFD178C-C80B-447C-952E-4932BE43FADA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E1116F-E372-46D3-A858-C8FC0B3F2537}" type="presOf" srcId="{69DA83D5-BD64-4587-A5CF-C0B615F61A43}" destId="{EC5B456E-E6FF-4A89-9AA3-3B8C8C2F2909}" srcOrd="1" destOrd="0" presId="urn:microsoft.com/office/officeart/2005/8/layout/venn2"/>
    <dgm:cxn modelId="{9093B298-4419-48B7-8C03-6BD9F9F3250E}" type="presOf" srcId="{69DA83D5-BD64-4587-A5CF-C0B615F61A43}" destId="{908C144B-9C48-436E-8692-77F4364C7367}" srcOrd="0" destOrd="0" presId="urn:microsoft.com/office/officeart/2005/8/layout/venn2"/>
    <dgm:cxn modelId="{799F7ACC-7AE8-4F08-BC58-4DE0ED9FC9A3}" type="presOf" srcId="{AB6ECF92-0921-49CA-B5F2-C6E962F9D473}" destId="{6DBB2DE6-81D5-4DBA-B9A4-46296515A21C}" srcOrd="0" destOrd="0" presId="urn:microsoft.com/office/officeart/2005/8/layout/venn2"/>
    <dgm:cxn modelId="{B33118E3-3141-4E21-BE58-C9E20611919E}" srcId="{1FFD178C-C80B-447C-952E-4932BE43FADA}" destId="{75CBBBB2-4C6D-40BA-8621-3CD3458D24F3}" srcOrd="2" destOrd="0" parTransId="{D74B3948-00D4-4AD4-AD23-4792F4A44D3B}" sibTransId="{447A0C83-7695-4F40-8743-DC20C1740124}"/>
    <dgm:cxn modelId="{188862A3-AB8B-441D-BAD8-202F9CD8CBE2}" srcId="{1FFD178C-C80B-447C-952E-4932BE43FADA}" destId="{AB6ECF92-0921-49CA-B5F2-C6E962F9D473}" srcOrd="0" destOrd="0" parTransId="{15308C01-4D2E-4AFE-BA04-0F82D74578AD}" sibTransId="{CE726EB9-4042-459A-B093-8912CC6B9824}"/>
    <dgm:cxn modelId="{B216AF75-F973-42DE-9F6F-9B072B6C99A6}" type="presOf" srcId="{BD4A200F-4D84-4462-A7EB-6BCF55DA0CE1}" destId="{5D9CEF93-05CD-4C0D-8AD7-AA7884FE2E68}" srcOrd="0" destOrd="0" presId="urn:microsoft.com/office/officeart/2005/8/layout/venn2"/>
    <dgm:cxn modelId="{AEC92ADD-485B-4A9F-92CA-7C746866312C}" srcId="{1FFD178C-C80B-447C-952E-4932BE43FADA}" destId="{BD4A200F-4D84-4462-A7EB-6BCF55DA0CE1}" srcOrd="4" destOrd="0" parTransId="{85781D4E-3368-4F92-9CE8-5884CC84980A}" sibTransId="{265B2B40-0811-4833-BA5C-19270611281F}"/>
    <dgm:cxn modelId="{492647FF-F96E-4199-8B81-0413594FC817}" type="presOf" srcId="{BD4A200F-4D84-4462-A7EB-6BCF55DA0CE1}" destId="{F11EFBD6-3BCB-4C6B-9DF3-0A966548DE70}" srcOrd="1" destOrd="0" presId="urn:microsoft.com/office/officeart/2005/8/layout/venn2"/>
    <dgm:cxn modelId="{5E5C42C7-3606-4ADF-B7AD-2F3C60E69DFC}" type="presOf" srcId="{75CBBBB2-4C6D-40BA-8621-3CD3458D24F3}" destId="{D2D89F3D-98E3-432D-B244-CFD192636D6D}" srcOrd="1" destOrd="0" presId="urn:microsoft.com/office/officeart/2005/8/layout/venn2"/>
    <dgm:cxn modelId="{686E9421-CB97-4B8F-B7B3-38EFB795B891}" type="presOf" srcId="{91C25FE7-B1B1-466F-B29D-3DC49509B0D8}" destId="{6A366327-2DE4-4EFF-A359-77EDAC22AE3A}" srcOrd="1" destOrd="0" presId="urn:microsoft.com/office/officeart/2005/8/layout/venn2"/>
    <dgm:cxn modelId="{825A34AE-D736-4E10-8F7C-19C8F2F5B323}" type="presOf" srcId="{75CBBBB2-4C6D-40BA-8621-3CD3458D24F3}" destId="{2D958955-3B35-4D40-937B-2AE948D27418}" srcOrd="0" destOrd="0" presId="urn:microsoft.com/office/officeart/2005/8/layout/venn2"/>
    <dgm:cxn modelId="{52543928-5F5A-45AE-8B21-87431A0AFB13}" type="presOf" srcId="{1FFD178C-C80B-447C-952E-4932BE43FADA}" destId="{4C56E8CA-4956-4B84-A928-613F1AA667EE}" srcOrd="0" destOrd="0" presId="urn:microsoft.com/office/officeart/2005/8/layout/venn2"/>
    <dgm:cxn modelId="{B06C87FA-D2F2-4379-A500-DB6BB6DD7E50}" srcId="{1FFD178C-C80B-447C-952E-4932BE43FADA}" destId="{69DA83D5-BD64-4587-A5CF-C0B615F61A43}" srcOrd="1" destOrd="0" parTransId="{965D5FD4-0444-4F9A-8DAE-BF34806AA066}" sibTransId="{F4E17439-975F-4669-B06F-081EF581A2B2}"/>
    <dgm:cxn modelId="{507C66AC-0606-48AA-BDDD-F3C803695064}" type="presOf" srcId="{AB6ECF92-0921-49CA-B5F2-C6E962F9D473}" destId="{2F3C8C8E-B23C-494F-A927-1ABFA351F3D2}" srcOrd="1" destOrd="0" presId="urn:microsoft.com/office/officeart/2005/8/layout/venn2"/>
    <dgm:cxn modelId="{1F8C9C28-9461-4912-985D-93662D8A5927}" type="presOf" srcId="{91C25FE7-B1B1-466F-B29D-3DC49509B0D8}" destId="{3B4EF2C2-284F-4A74-BE6A-A348B20A1342}" srcOrd="0" destOrd="0" presId="urn:microsoft.com/office/officeart/2005/8/layout/venn2"/>
    <dgm:cxn modelId="{82F81605-6FED-497B-B62B-DBDBD8F60965}" srcId="{1FFD178C-C80B-447C-952E-4932BE43FADA}" destId="{91C25FE7-B1B1-466F-B29D-3DC49509B0D8}" srcOrd="3" destOrd="0" parTransId="{253B82F4-EAF9-4E5B-B47A-318C0F41066A}" sibTransId="{C56EA6EB-7785-4F4D-99E1-F7018512E130}"/>
    <dgm:cxn modelId="{ACDF95F1-F5AF-4158-B213-869F157458DE}" type="presParOf" srcId="{4C56E8CA-4956-4B84-A928-613F1AA667EE}" destId="{DAC6BF18-2E88-4AE5-A503-4EDA461DA539}" srcOrd="0" destOrd="0" presId="urn:microsoft.com/office/officeart/2005/8/layout/venn2"/>
    <dgm:cxn modelId="{C81F4876-7FBF-4B39-BD46-64E606FABA59}" type="presParOf" srcId="{DAC6BF18-2E88-4AE5-A503-4EDA461DA539}" destId="{6DBB2DE6-81D5-4DBA-B9A4-46296515A21C}" srcOrd="0" destOrd="0" presId="urn:microsoft.com/office/officeart/2005/8/layout/venn2"/>
    <dgm:cxn modelId="{1E1D70CD-A733-494E-9BCE-0834DADBD3F4}" type="presParOf" srcId="{DAC6BF18-2E88-4AE5-A503-4EDA461DA539}" destId="{2F3C8C8E-B23C-494F-A927-1ABFA351F3D2}" srcOrd="1" destOrd="0" presId="urn:microsoft.com/office/officeart/2005/8/layout/venn2"/>
    <dgm:cxn modelId="{D0478A37-7105-4B1F-A885-85A4F1EC4CFD}" type="presParOf" srcId="{4C56E8CA-4956-4B84-A928-613F1AA667EE}" destId="{088B7E8F-D1E9-43E4-82A2-4956C9E54B7E}" srcOrd="1" destOrd="0" presId="urn:microsoft.com/office/officeart/2005/8/layout/venn2"/>
    <dgm:cxn modelId="{690A11DB-C8C3-4317-95F4-69A3ECDD67E8}" type="presParOf" srcId="{088B7E8F-D1E9-43E4-82A2-4956C9E54B7E}" destId="{908C144B-9C48-436E-8692-77F4364C7367}" srcOrd="0" destOrd="0" presId="urn:microsoft.com/office/officeart/2005/8/layout/venn2"/>
    <dgm:cxn modelId="{E4BB519D-04BB-4BB5-A0E1-88FDD273A7DA}" type="presParOf" srcId="{088B7E8F-D1E9-43E4-82A2-4956C9E54B7E}" destId="{EC5B456E-E6FF-4A89-9AA3-3B8C8C2F2909}" srcOrd="1" destOrd="0" presId="urn:microsoft.com/office/officeart/2005/8/layout/venn2"/>
    <dgm:cxn modelId="{01ED3238-308B-4487-9358-06CCAE67A430}" type="presParOf" srcId="{4C56E8CA-4956-4B84-A928-613F1AA667EE}" destId="{69EBA8B5-503C-4740-9AA7-9B713E53DF13}" srcOrd="2" destOrd="0" presId="urn:microsoft.com/office/officeart/2005/8/layout/venn2"/>
    <dgm:cxn modelId="{1B06DE1B-D822-4BEC-A20F-688BCAF975CB}" type="presParOf" srcId="{69EBA8B5-503C-4740-9AA7-9B713E53DF13}" destId="{2D958955-3B35-4D40-937B-2AE948D27418}" srcOrd="0" destOrd="0" presId="urn:microsoft.com/office/officeart/2005/8/layout/venn2"/>
    <dgm:cxn modelId="{263C24C2-FF5D-4A10-ACCA-BC0DE4346E57}" type="presParOf" srcId="{69EBA8B5-503C-4740-9AA7-9B713E53DF13}" destId="{D2D89F3D-98E3-432D-B244-CFD192636D6D}" srcOrd="1" destOrd="0" presId="urn:microsoft.com/office/officeart/2005/8/layout/venn2"/>
    <dgm:cxn modelId="{18A6B0AF-B8BA-490B-9A4C-1CD0D01CA0DB}" type="presParOf" srcId="{4C56E8CA-4956-4B84-A928-613F1AA667EE}" destId="{442B4354-2940-42FC-8F40-D25BE712E752}" srcOrd="3" destOrd="0" presId="urn:microsoft.com/office/officeart/2005/8/layout/venn2"/>
    <dgm:cxn modelId="{C1D7625F-F275-41A9-9DAF-E710C8AA58D5}" type="presParOf" srcId="{442B4354-2940-42FC-8F40-D25BE712E752}" destId="{3B4EF2C2-284F-4A74-BE6A-A348B20A1342}" srcOrd="0" destOrd="0" presId="urn:microsoft.com/office/officeart/2005/8/layout/venn2"/>
    <dgm:cxn modelId="{9CD9B22D-F79F-4E78-AADF-586D88224F96}" type="presParOf" srcId="{442B4354-2940-42FC-8F40-D25BE712E752}" destId="{6A366327-2DE4-4EFF-A359-77EDAC22AE3A}" srcOrd="1" destOrd="0" presId="urn:microsoft.com/office/officeart/2005/8/layout/venn2"/>
    <dgm:cxn modelId="{92029486-2CAC-41C9-814B-70560F64F733}" type="presParOf" srcId="{4C56E8CA-4956-4B84-A928-613F1AA667EE}" destId="{9C79F109-8131-4581-BF11-BC5F745898FF}" srcOrd="4" destOrd="0" presId="urn:microsoft.com/office/officeart/2005/8/layout/venn2"/>
    <dgm:cxn modelId="{ACD23F49-6C06-44AC-B059-459051C6BA72}" type="presParOf" srcId="{9C79F109-8131-4581-BF11-BC5F745898FF}" destId="{5D9CEF93-05CD-4C0D-8AD7-AA7884FE2E68}" srcOrd="0" destOrd="0" presId="urn:microsoft.com/office/officeart/2005/8/layout/venn2"/>
    <dgm:cxn modelId="{E67A328C-3AC9-44EA-A217-29F1A60F5FF2}" type="presParOf" srcId="{9C79F109-8131-4581-BF11-BC5F745898FF}" destId="{F11EFBD6-3BCB-4C6B-9DF3-0A966548DE7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961EE1-F557-4C7D-9AC2-334A23E4713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0CF0D5B-E199-475B-8FD1-578F638F64FB}">
      <dgm:prSet phldrT="[Texto]" custT="1"/>
      <dgm:spPr>
        <a:solidFill>
          <a:srgbClr val="0099CC"/>
        </a:solidFill>
      </dgm:spPr>
      <dgm:t>
        <a:bodyPr/>
        <a:lstStyle/>
        <a:p>
          <a:r>
            <a:rPr lang="es-ES" sz="1600" b="1" dirty="0" smtClean="0">
              <a:latin typeface="Elephant" pitchFamily="18" charset="0"/>
            </a:rPr>
            <a:t>REQUISITOS DE INGRESO ALUMNOS  DEL ESTADO DE ZACATECAS </a:t>
          </a:r>
          <a:endParaRPr lang="es-ES" sz="1600" dirty="0"/>
        </a:p>
      </dgm:t>
    </dgm:pt>
    <dgm:pt modelId="{B32398D0-4250-4BE4-8A85-FDAD3594287D}" type="parTrans" cxnId="{D9755AC0-3896-40A2-B721-9E47D8435441}">
      <dgm:prSet/>
      <dgm:spPr/>
      <dgm:t>
        <a:bodyPr/>
        <a:lstStyle/>
        <a:p>
          <a:endParaRPr lang="es-ES"/>
        </a:p>
      </dgm:t>
    </dgm:pt>
    <dgm:pt modelId="{5B6AD7E3-58C4-4350-AC15-1F20C4C7A2A1}" type="sibTrans" cxnId="{D9755AC0-3896-40A2-B721-9E47D8435441}">
      <dgm:prSet/>
      <dgm:spPr/>
      <dgm:t>
        <a:bodyPr/>
        <a:lstStyle/>
        <a:p>
          <a:endParaRPr lang="es-ES"/>
        </a:p>
      </dgm:t>
    </dgm:pt>
    <dgm:pt modelId="{504BB34F-C85A-442B-8321-61C57233116E}">
      <dgm:prSet phldrT="[Texto]" custT="1"/>
      <dgm:spPr>
        <a:solidFill>
          <a:srgbClr val="FF7C80">
            <a:alpha val="90000"/>
          </a:srgbClr>
        </a:solidFill>
        <a:ln>
          <a:solidFill>
            <a:srgbClr val="FF7C80">
              <a:alpha val="90000"/>
            </a:srgbClr>
          </a:solidFill>
        </a:ln>
      </dgm:spPr>
      <dgm:t>
        <a:bodyPr/>
        <a:lstStyle/>
        <a:p>
          <a:r>
            <a:rPr lang="es-ES" sz="1400" dirty="0" smtClean="0"/>
            <a:t>1.   </a:t>
          </a:r>
          <a:r>
            <a:rPr lang="es-ES" sz="1400" b="1" dirty="0" smtClean="0"/>
            <a:t> </a:t>
          </a:r>
          <a:r>
            <a:rPr lang="es-ES" sz="1400" dirty="0" smtClean="0"/>
            <a:t>Acta de Nacimiento Original y (2) Copias de.</a:t>
          </a:r>
          <a:endParaRPr lang="es-ES" sz="1400" b="1" dirty="0" smtClean="0">
            <a:solidFill>
              <a:schemeClr val="bg1"/>
            </a:solidFill>
          </a:endParaRPr>
        </a:p>
        <a:p>
          <a:r>
            <a:rPr lang="es-ES" sz="1400" dirty="0" smtClean="0"/>
            <a:t>2.    Cédula Profesional y (2) copias simples.</a:t>
          </a:r>
        </a:p>
        <a:p>
          <a:r>
            <a:rPr lang="es-ES" sz="1400" dirty="0" smtClean="0"/>
            <a:t>3.    Titulo de Licenciatura, y (2) copias simples.</a:t>
          </a:r>
          <a:endParaRPr lang="es-MX" sz="1400" dirty="0" smtClean="0"/>
        </a:p>
        <a:p>
          <a:r>
            <a:rPr lang="es-ES" sz="1400" dirty="0" smtClean="0"/>
            <a:t>4.   Certificado Médico Indicando Tipo de Sangre (debe ser de la Clínica Universitaria).</a:t>
          </a:r>
          <a:endParaRPr lang="es-MX" sz="1400" dirty="0" smtClean="0"/>
        </a:p>
        <a:p>
          <a:r>
            <a:rPr lang="es-ES" sz="1400" dirty="0" smtClean="0"/>
            <a:t>5.    2 Fotografías Tamaño Credencial cuadrada a Color.</a:t>
          </a:r>
          <a:endParaRPr lang="es-MX" sz="1400" dirty="0" smtClean="0"/>
        </a:p>
        <a:p>
          <a:r>
            <a:rPr lang="es-ES" sz="1400" dirty="0" smtClean="0"/>
            <a:t>6.    6 Fotografías Tamaño Infantil (blanco y negro, sin lentes, sin barba, con ropa clara, no instantáneas).</a:t>
          </a:r>
          <a:endParaRPr lang="es-MX" sz="1400" dirty="0" smtClean="0"/>
        </a:p>
        <a:p>
          <a:r>
            <a:rPr lang="es-ES" sz="1400" dirty="0" smtClean="0"/>
            <a:t>7.    2 Fotografías Tamaño Título (blanco y negro, sin lentes, sin barba, con ropa clara, no instantáneas).</a:t>
          </a:r>
          <a:endParaRPr lang="es-MX" sz="1400" dirty="0" smtClean="0"/>
        </a:p>
        <a:p>
          <a:r>
            <a:rPr lang="es-ES" sz="1400" dirty="0" smtClean="0"/>
            <a:t>8.    Envío de hoja Estadística. (Formato Anexo en e-mail). </a:t>
          </a:r>
          <a:endParaRPr lang="es-MX" sz="1400" dirty="0" smtClean="0"/>
        </a:p>
        <a:p>
          <a:r>
            <a:rPr lang="es-ES" sz="1400" dirty="0" smtClean="0"/>
            <a:t>9.    2 copias de la CURP</a:t>
          </a:r>
          <a:endParaRPr lang="es-ES" sz="1400" dirty="0"/>
        </a:p>
      </dgm:t>
    </dgm:pt>
    <dgm:pt modelId="{E123F36F-8C04-40EA-857F-B05DE5176A79}" type="parTrans" cxnId="{E00E8152-2F0F-4BD1-865B-DD22674CD52E}">
      <dgm:prSet/>
      <dgm:spPr/>
      <dgm:t>
        <a:bodyPr/>
        <a:lstStyle/>
        <a:p>
          <a:endParaRPr lang="es-ES"/>
        </a:p>
      </dgm:t>
    </dgm:pt>
    <dgm:pt modelId="{9449749F-4A37-4EC2-A8E2-6A61DE9252E4}" type="sibTrans" cxnId="{E00E8152-2F0F-4BD1-865B-DD22674CD52E}">
      <dgm:prSet/>
      <dgm:spPr/>
      <dgm:t>
        <a:bodyPr/>
        <a:lstStyle/>
        <a:p>
          <a:endParaRPr lang="es-ES"/>
        </a:p>
      </dgm:t>
    </dgm:pt>
    <dgm:pt modelId="{10077223-8612-437F-85FD-798878B6046D}" type="pres">
      <dgm:prSet presAssocID="{C0961EE1-F557-4C7D-9AC2-334A23E4713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40BD307C-0823-478A-A7C4-765E72325D27}" type="pres">
      <dgm:prSet presAssocID="{20CF0D5B-E199-475B-8FD1-578F638F64FB}" presName="posSpace" presStyleCnt="0"/>
      <dgm:spPr/>
    </dgm:pt>
    <dgm:pt modelId="{DE5762A3-5971-4616-A7FA-173572B5C419}" type="pres">
      <dgm:prSet presAssocID="{20CF0D5B-E199-475B-8FD1-578F638F64FB}" presName="vertFlow" presStyleCnt="0"/>
      <dgm:spPr/>
    </dgm:pt>
    <dgm:pt modelId="{E6F1E1A7-3380-4CD7-87B2-CB61FC0A95A1}" type="pres">
      <dgm:prSet presAssocID="{20CF0D5B-E199-475B-8FD1-578F638F64FB}" presName="topSpace" presStyleCnt="0"/>
      <dgm:spPr/>
    </dgm:pt>
    <dgm:pt modelId="{05B7710D-2F0D-42F4-8757-9C5736A8D3F5}" type="pres">
      <dgm:prSet presAssocID="{20CF0D5B-E199-475B-8FD1-578F638F64FB}" presName="firstComp" presStyleCnt="0"/>
      <dgm:spPr/>
    </dgm:pt>
    <dgm:pt modelId="{C469C5C0-9EBF-4742-BA55-2EF5D206C3CB}" type="pres">
      <dgm:prSet presAssocID="{20CF0D5B-E199-475B-8FD1-578F638F64FB}" presName="firstChild" presStyleLbl="bgAccFollowNode1" presStyleIdx="0" presStyleCnt="1" custScaleX="114382" custScaleY="167946" custLinFactNeighborX="-23647" custLinFactNeighborY="-16078"/>
      <dgm:spPr/>
      <dgm:t>
        <a:bodyPr/>
        <a:lstStyle/>
        <a:p>
          <a:endParaRPr lang="es-ES"/>
        </a:p>
      </dgm:t>
    </dgm:pt>
    <dgm:pt modelId="{AC3265B3-32A3-4078-A956-AB25EAE64722}" type="pres">
      <dgm:prSet presAssocID="{20CF0D5B-E199-475B-8FD1-578F638F64FB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D288C6-9B2B-42E9-9222-470E634D6A30}" type="pres">
      <dgm:prSet presAssocID="{20CF0D5B-E199-475B-8FD1-578F638F64FB}" presName="negSpace" presStyleCnt="0"/>
      <dgm:spPr/>
    </dgm:pt>
    <dgm:pt modelId="{9A5774F4-1BF9-4C69-B023-60D4A221B016}" type="pres">
      <dgm:prSet presAssocID="{20CF0D5B-E199-475B-8FD1-578F638F64FB}" presName="circle" presStyleLbl="node1" presStyleIdx="0" presStyleCnt="1" custScaleX="189416" custScaleY="27671" custLinFactNeighborX="3477" custLinFactNeighborY="-1837"/>
      <dgm:spPr/>
      <dgm:t>
        <a:bodyPr/>
        <a:lstStyle/>
        <a:p>
          <a:endParaRPr lang="es-ES"/>
        </a:p>
      </dgm:t>
    </dgm:pt>
  </dgm:ptLst>
  <dgm:cxnLst>
    <dgm:cxn modelId="{62597AA6-8A28-4B3A-81BA-13B858F922CD}" type="presOf" srcId="{C0961EE1-F557-4C7D-9AC2-334A23E47133}" destId="{10077223-8612-437F-85FD-798878B6046D}" srcOrd="0" destOrd="0" presId="urn:microsoft.com/office/officeart/2005/8/layout/hList9"/>
    <dgm:cxn modelId="{7F75BB8E-0884-4AA4-BFC6-4B95B5C24F4F}" type="presOf" srcId="{504BB34F-C85A-442B-8321-61C57233116E}" destId="{AC3265B3-32A3-4078-A956-AB25EAE64722}" srcOrd="1" destOrd="0" presId="urn:microsoft.com/office/officeart/2005/8/layout/hList9"/>
    <dgm:cxn modelId="{E00E8152-2F0F-4BD1-865B-DD22674CD52E}" srcId="{20CF0D5B-E199-475B-8FD1-578F638F64FB}" destId="{504BB34F-C85A-442B-8321-61C57233116E}" srcOrd="0" destOrd="0" parTransId="{E123F36F-8C04-40EA-857F-B05DE5176A79}" sibTransId="{9449749F-4A37-4EC2-A8E2-6A61DE9252E4}"/>
    <dgm:cxn modelId="{126AB3D2-45F9-4A53-B225-1EFC7C220262}" type="presOf" srcId="{504BB34F-C85A-442B-8321-61C57233116E}" destId="{C469C5C0-9EBF-4742-BA55-2EF5D206C3CB}" srcOrd="0" destOrd="0" presId="urn:microsoft.com/office/officeart/2005/8/layout/hList9"/>
    <dgm:cxn modelId="{D9755AC0-3896-40A2-B721-9E47D8435441}" srcId="{C0961EE1-F557-4C7D-9AC2-334A23E47133}" destId="{20CF0D5B-E199-475B-8FD1-578F638F64FB}" srcOrd="0" destOrd="0" parTransId="{B32398D0-4250-4BE4-8A85-FDAD3594287D}" sibTransId="{5B6AD7E3-58C4-4350-AC15-1F20C4C7A2A1}"/>
    <dgm:cxn modelId="{1FB277BB-CFB5-44F8-AB73-43A756618C05}" type="presOf" srcId="{20CF0D5B-E199-475B-8FD1-578F638F64FB}" destId="{9A5774F4-1BF9-4C69-B023-60D4A221B016}" srcOrd="0" destOrd="0" presId="urn:microsoft.com/office/officeart/2005/8/layout/hList9"/>
    <dgm:cxn modelId="{C49DF384-9785-460C-A207-3804350B8466}" type="presParOf" srcId="{10077223-8612-437F-85FD-798878B6046D}" destId="{40BD307C-0823-478A-A7C4-765E72325D27}" srcOrd="0" destOrd="0" presId="urn:microsoft.com/office/officeart/2005/8/layout/hList9"/>
    <dgm:cxn modelId="{8FDB6D3A-B5A8-4426-A69D-0A024E77DE90}" type="presParOf" srcId="{10077223-8612-437F-85FD-798878B6046D}" destId="{DE5762A3-5971-4616-A7FA-173572B5C419}" srcOrd="1" destOrd="0" presId="urn:microsoft.com/office/officeart/2005/8/layout/hList9"/>
    <dgm:cxn modelId="{B5976077-BEBA-4307-A0A3-E7E7862E511C}" type="presParOf" srcId="{DE5762A3-5971-4616-A7FA-173572B5C419}" destId="{E6F1E1A7-3380-4CD7-87B2-CB61FC0A95A1}" srcOrd="0" destOrd="0" presId="urn:microsoft.com/office/officeart/2005/8/layout/hList9"/>
    <dgm:cxn modelId="{26B21116-5EA4-431A-909F-7DAC0E7C6217}" type="presParOf" srcId="{DE5762A3-5971-4616-A7FA-173572B5C419}" destId="{05B7710D-2F0D-42F4-8757-9C5736A8D3F5}" srcOrd="1" destOrd="0" presId="urn:microsoft.com/office/officeart/2005/8/layout/hList9"/>
    <dgm:cxn modelId="{77929B21-7D22-40DB-9BB1-AA380D88E6F3}" type="presParOf" srcId="{05B7710D-2F0D-42F4-8757-9C5736A8D3F5}" destId="{C469C5C0-9EBF-4742-BA55-2EF5D206C3CB}" srcOrd="0" destOrd="0" presId="urn:microsoft.com/office/officeart/2005/8/layout/hList9"/>
    <dgm:cxn modelId="{4592D9A6-D183-4792-A55E-C341AB38ACA1}" type="presParOf" srcId="{05B7710D-2F0D-42F4-8757-9C5736A8D3F5}" destId="{AC3265B3-32A3-4078-A956-AB25EAE64722}" srcOrd="1" destOrd="0" presId="urn:microsoft.com/office/officeart/2005/8/layout/hList9"/>
    <dgm:cxn modelId="{08E1DF52-1CA0-4BDF-A1AA-CBFA1D7F1BF4}" type="presParOf" srcId="{10077223-8612-437F-85FD-798878B6046D}" destId="{09D288C6-9B2B-42E9-9222-470E634D6A30}" srcOrd="2" destOrd="0" presId="urn:microsoft.com/office/officeart/2005/8/layout/hList9"/>
    <dgm:cxn modelId="{A7580D52-3FFD-4700-AE88-10EB98EFAD9B}" type="presParOf" srcId="{10077223-8612-437F-85FD-798878B6046D}" destId="{9A5774F4-1BF9-4C69-B023-60D4A221B016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E00EE8-72EC-4C25-97D3-088F54A8F047}" type="doc">
      <dgm:prSet loTypeId="urn:microsoft.com/office/officeart/2005/8/layout/vList3#1" loCatId="list" qsTypeId="urn:microsoft.com/office/officeart/2005/8/quickstyle/simple1" qsCatId="simple" csTypeId="urn:microsoft.com/office/officeart/2005/8/colors/colorful5" csCatId="colorful" phldr="1"/>
      <dgm:spPr/>
    </dgm:pt>
    <dgm:pt modelId="{36691AAC-7CB3-47DD-882D-A1FF5DA18C14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Certificado de Licenciatura, y dos copias</a:t>
          </a:r>
          <a:endParaRPr lang="es-ES" dirty="0">
            <a:solidFill>
              <a:schemeClr val="tx1"/>
            </a:solidFill>
          </a:endParaRPr>
        </a:p>
      </dgm:t>
    </dgm:pt>
    <dgm:pt modelId="{7ACBE9EB-D310-44E8-98FB-DBE89646CF7A}" type="parTrans" cxnId="{B1BC7F43-9376-41AE-ACF3-F895C2DF1CAE}">
      <dgm:prSet/>
      <dgm:spPr/>
      <dgm:t>
        <a:bodyPr/>
        <a:lstStyle/>
        <a:p>
          <a:endParaRPr lang="es-ES"/>
        </a:p>
      </dgm:t>
    </dgm:pt>
    <dgm:pt modelId="{A6963456-C8C6-4F64-82F3-DC057C194007}" type="sibTrans" cxnId="{B1BC7F43-9376-41AE-ACF3-F895C2DF1CAE}">
      <dgm:prSet/>
      <dgm:spPr/>
      <dgm:t>
        <a:bodyPr/>
        <a:lstStyle/>
        <a:p>
          <a:endParaRPr lang="es-ES"/>
        </a:p>
      </dgm:t>
    </dgm:pt>
    <dgm:pt modelId="{23BAE115-26E7-4E6D-A6E7-B2C78FAF7C39}">
      <dgm:prSet phldrT="[Texto]"/>
      <dgm:spPr>
        <a:solidFill>
          <a:srgbClr val="FFC00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Certificado de Bachillerato, y dos copias</a:t>
          </a:r>
          <a:endParaRPr lang="es-ES" dirty="0">
            <a:solidFill>
              <a:schemeClr val="tx1"/>
            </a:solidFill>
          </a:endParaRPr>
        </a:p>
      </dgm:t>
    </dgm:pt>
    <dgm:pt modelId="{42B78420-D05E-4002-9CE1-5DC04865011B}" type="parTrans" cxnId="{47CB4712-3CFE-43F8-86F4-D7C2A9341228}">
      <dgm:prSet/>
      <dgm:spPr/>
      <dgm:t>
        <a:bodyPr/>
        <a:lstStyle/>
        <a:p>
          <a:endParaRPr lang="es-ES"/>
        </a:p>
      </dgm:t>
    </dgm:pt>
    <dgm:pt modelId="{BE21CBD8-A1E5-4AAC-A61C-361DC668D01E}" type="sibTrans" cxnId="{47CB4712-3CFE-43F8-86F4-D7C2A9341228}">
      <dgm:prSet/>
      <dgm:spPr/>
      <dgm:t>
        <a:bodyPr/>
        <a:lstStyle/>
        <a:p>
          <a:endParaRPr lang="es-ES"/>
        </a:p>
      </dgm:t>
    </dgm:pt>
    <dgm:pt modelId="{77FC5879-B2F5-48E1-A62A-2F925D5A20E2}">
      <dgm:prSet phldrT="[Texto]"/>
      <dgm:spPr>
        <a:solidFill>
          <a:srgbClr val="0099CC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Certificado de Secundaria, y dos copias</a:t>
          </a:r>
          <a:endParaRPr lang="es-ES" dirty="0">
            <a:solidFill>
              <a:schemeClr val="tx1"/>
            </a:solidFill>
          </a:endParaRPr>
        </a:p>
      </dgm:t>
    </dgm:pt>
    <dgm:pt modelId="{892E9F7F-371B-4A14-BFD5-EA6659DEFBF9}" type="parTrans" cxnId="{F87E59EE-2C1C-4876-A3C9-F5D5BBE0E8CA}">
      <dgm:prSet/>
      <dgm:spPr/>
      <dgm:t>
        <a:bodyPr/>
        <a:lstStyle/>
        <a:p>
          <a:endParaRPr lang="es-ES"/>
        </a:p>
      </dgm:t>
    </dgm:pt>
    <dgm:pt modelId="{D6CFE8A6-ACD5-4FAF-8B9F-CB90A05B6902}" type="sibTrans" cxnId="{F87E59EE-2C1C-4876-A3C9-F5D5BBE0E8CA}">
      <dgm:prSet/>
      <dgm:spPr/>
      <dgm:t>
        <a:bodyPr/>
        <a:lstStyle/>
        <a:p>
          <a:endParaRPr lang="es-ES"/>
        </a:p>
      </dgm:t>
    </dgm:pt>
    <dgm:pt modelId="{D537D163-9FEA-432E-8676-9CF0708845C2}">
      <dgm:prSet phldrT="[Texto]"/>
      <dgm:spPr>
        <a:solidFill>
          <a:srgbClr val="FF9999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Carta de opción a titulación de la Universidad de Origen.</a:t>
          </a:r>
          <a:endParaRPr lang="es-ES" dirty="0">
            <a:solidFill>
              <a:schemeClr val="tx1"/>
            </a:solidFill>
          </a:endParaRPr>
        </a:p>
      </dgm:t>
    </dgm:pt>
    <dgm:pt modelId="{4B9405DB-147C-4EED-A14E-62DCDFA88335}" type="parTrans" cxnId="{8CB7688C-04B4-4493-8B19-FE62C89F2B28}">
      <dgm:prSet/>
      <dgm:spPr/>
      <dgm:t>
        <a:bodyPr/>
        <a:lstStyle/>
        <a:p>
          <a:endParaRPr lang="es-ES"/>
        </a:p>
      </dgm:t>
    </dgm:pt>
    <dgm:pt modelId="{4D90204F-29FA-47AD-A278-1DB27D686B82}" type="sibTrans" cxnId="{8CB7688C-04B4-4493-8B19-FE62C89F2B28}">
      <dgm:prSet/>
      <dgm:spPr/>
      <dgm:t>
        <a:bodyPr/>
        <a:lstStyle/>
        <a:p>
          <a:endParaRPr lang="es-ES"/>
        </a:p>
      </dgm:t>
    </dgm:pt>
    <dgm:pt modelId="{DFE36BE8-BDCB-4A5E-9D62-C0E5CEC1566A}" type="pres">
      <dgm:prSet presAssocID="{91E00EE8-72EC-4C25-97D3-088F54A8F047}" presName="linearFlow" presStyleCnt="0">
        <dgm:presLayoutVars>
          <dgm:dir/>
          <dgm:resizeHandles val="exact"/>
        </dgm:presLayoutVars>
      </dgm:prSet>
      <dgm:spPr/>
    </dgm:pt>
    <dgm:pt modelId="{3F564819-B547-41AE-86F9-18EAFC8A7F65}" type="pres">
      <dgm:prSet presAssocID="{36691AAC-7CB3-47DD-882D-A1FF5DA18C14}" presName="composite" presStyleCnt="0"/>
      <dgm:spPr/>
    </dgm:pt>
    <dgm:pt modelId="{E419D80E-1926-4504-9490-97F7E4CF14F9}" type="pres">
      <dgm:prSet presAssocID="{36691AAC-7CB3-47DD-882D-A1FF5DA18C14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AE8612-6B20-45CD-9CB3-9BD3912BA8AD}" type="pres">
      <dgm:prSet presAssocID="{36691AAC-7CB3-47DD-882D-A1FF5DA18C14}" presName="txShp" presStyleLbl="node1" presStyleIdx="0" presStyleCnt="4" custScaleY="717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46A98C-BAE7-4630-A927-4246868DCB8F}" type="pres">
      <dgm:prSet presAssocID="{A6963456-C8C6-4F64-82F3-DC057C194007}" presName="spacing" presStyleCnt="0"/>
      <dgm:spPr/>
    </dgm:pt>
    <dgm:pt modelId="{9775EE85-F5A0-46AD-A47B-105A60E77BAA}" type="pres">
      <dgm:prSet presAssocID="{23BAE115-26E7-4E6D-A6E7-B2C78FAF7C39}" presName="composite" presStyleCnt="0"/>
      <dgm:spPr/>
    </dgm:pt>
    <dgm:pt modelId="{61AD979E-6A7C-4B0B-810B-A13B126B8768}" type="pres">
      <dgm:prSet presAssocID="{23BAE115-26E7-4E6D-A6E7-B2C78FAF7C39}" presName="imgShp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339D629-3D18-48ED-92D2-2A02FDB0E0A6}" type="pres">
      <dgm:prSet presAssocID="{23BAE115-26E7-4E6D-A6E7-B2C78FAF7C39}" presName="txShp" presStyleLbl="node1" presStyleIdx="1" presStyleCnt="4" custScaleY="771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A87030-EFA4-47E0-910F-D99896E92E13}" type="pres">
      <dgm:prSet presAssocID="{BE21CBD8-A1E5-4AAC-A61C-361DC668D01E}" presName="spacing" presStyleCnt="0"/>
      <dgm:spPr/>
    </dgm:pt>
    <dgm:pt modelId="{3201B423-73FA-4691-AE80-962B8C58BDDC}" type="pres">
      <dgm:prSet presAssocID="{77FC5879-B2F5-48E1-A62A-2F925D5A20E2}" presName="composite" presStyleCnt="0"/>
      <dgm:spPr/>
    </dgm:pt>
    <dgm:pt modelId="{FFE0FEE2-A866-4112-818D-9D8F67CBA9DE}" type="pres">
      <dgm:prSet presAssocID="{77FC5879-B2F5-48E1-A62A-2F925D5A20E2}" presName="imgShp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733FDA8-6874-4143-ADDC-1FEAF44BDB5C}" type="pres">
      <dgm:prSet presAssocID="{77FC5879-B2F5-48E1-A62A-2F925D5A20E2}" presName="txShp" presStyleLbl="node1" presStyleIdx="2" presStyleCnt="4" custScaleY="826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F49DF0-5CDC-490A-8B6C-78298E6842D9}" type="pres">
      <dgm:prSet presAssocID="{D6CFE8A6-ACD5-4FAF-8B9F-CB90A05B6902}" presName="spacing" presStyleCnt="0"/>
      <dgm:spPr/>
    </dgm:pt>
    <dgm:pt modelId="{911856A2-4D61-4D55-A3C9-0FA371ED177C}" type="pres">
      <dgm:prSet presAssocID="{D537D163-9FEA-432E-8676-9CF0708845C2}" presName="composite" presStyleCnt="0"/>
      <dgm:spPr/>
    </dgm:pt>
    <dgm:pt modelId="{123D1DFB-0897-4295-A55B-581AFF020D3B}" type="pres">
      <dgm:prSet presAssocID="{D537D163-9FEA-432E-8676-9CF0708845C2}" presName="imgShp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ED406ED-557D-456A-B945-066732FF5EB3}" type="pres">
      <dgm:prSet presAssocID="{D537D163-9FEA-432E-8676-9CF0708845C2}" presName="txShp" presStyleLbl="node1" presStyleIdx="3" presStyleCnt="4" custScaleY="835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48314B6-2BDE-4C47-8165-40D1CD64E06F}" type="presOf" srcId="{77FC5879-B2F5-48E1-A62A-2F925D5A20E2}" destId="{F733FDA8-6874-4143-ADDC-1FEAF44BDB5C}" srcOrd="0" destOrd="0" presId="urn:microsoft.com/office/officeart/2005/8/layout/vList3#1"/>
    <dgm:cxn modelId="{B1BC7F43-9376-41AE-ACF3-F895C2DF1CAE}" srcId="{91E00EE8-72EC-4C25-97D3-088F54A8F047}" destId="{36691AAC-7CB3-47DD-882D-A1FF5DA18C14}" srcOrd="0" destOrd="0" parTransId="{7ACBE9EB-D310-44E8-98FB-DBE89646CF7A}" sibTransId="{A6963456-C8C6-4F64-82F3-DC057C194007}"/>
    <dgm:cxn modelId="{F54184D3-BB8A-44FE-A11C-933CDE550AC9}" type="presOf" srcId="{36691AAC-7CB3-47DD-882D-A1FF5DA18C14}" destId="{8FAE8612-6B20-45CD-9CB3-9BD3912BA8AD}" srcOrd="0" destOrd="0" presId="urn:microsoft.com/office/officeart/2005/8/layout/vList3#1"/>
    <dgm:cxn modelId="{2896C802-4D5C-40B3-B44F-EE82D7CDCE95}" type="presOf" srcId="{91E00EE8-72EC-4C25-97D3-088F54A8F047}" destId="{DFE36BE8-BDCB-4A5E-9D62-C0E5CEC1566A}" srcOrd="0" destOrd="0" presId="urn:microsoft.com/office/officeart/2005/8/layout/vList3#1"/>
    <dgm:cxn modelId="{530CE96B-0F0E-46B8-A318-D8F5BD446100}" type="presOf" srcId="{D537D163-9FEA-432E-8676-9CF0708845C2}" destId="{EED406ED-557D-456A-B945-066732FF5EB3}" srcOrd="0" destOrd="0" presId="urn:microsoft.com/office/officeart/2005/8/layout/vList3#1"/>
    <dgm:cxn modelId="{8CB7688C-04B4-4493-8B19-FE62C89F2B28}" srcId="{91E00EE8-72EC-4C25-97D3-088F54A8F047}" destId="{D537D163-9FEA-432E-8676-9CF0708845C2}" srcOrd="3" destOrd="0" parTransId="{4B9405DB-147C-4EED-A14E-62DCDFA88335}" sibTransId="{4D90204F-29FA-47AD-A278-1DB27D686B82}"/>
    <dgm:cxn modelId="{E0177CFD-0B12-4149-B712-98BAD6525984}" type="presOf" srcId="{23BAE115-26E7-4E6D-A6E7-B2C78FAF7C39}" destId="{8339D629-3D18-48ED-92D2-2A02FDB0E0A6}" srcOrd="0" destOrd="0" presId="urn:microsoft.com/office/officeart/2005/8/layout/vList3#1"/>
    <dgm:cxn modelId="{47CB4712-3CFE-43F8-86F4-D7C2A9341228}" srcId="{91E00EE8-72EC-4C25-97D3-088F54A8F047}" destId="{23BAE115-26E7-4E6D-A6E7-B2C78FAF7C39}" srcOrd="1" destOrd="0" parTransId="{42B78420-D05E-4002-9CE1-5DC04865011B}" sibTransId="{BE21CBD8-A1E5-4AAC-A61C-361DC668D01E}"/>
    <dgm:cxn modelId="{F87E59EE-2C1C-4876-A3C9-F5D5BBE0E8CA}" srcId="{91E00EE8-72EC-4C25-97D3-088F54A8F047}" destId="{77FC5879-B2F5-48E1-A62A-2F925D5A20E2}" srcOrd="2" destOrd="0" parTransId="{892E9F7F-371B-4A14-BFD5-EA6659DEFBF9}" sibTransId="{D6CFE8A6-ACD5-4FAF-8B9F-CB90A05B6902}"/>
    <dgm:cxn modelId="{9AE45D47-6E35-4E00-9500-B4AFBFB7AFD4}" type="presParOf" srcId="{DFE36BE8-BDCB-4A5E-9D62-C0E5CEC1566A}" destId="{3F564819-B547-41AE-86F9-18EAFC8A7F65}" srcOrd="0" destOrd="0" presId="urn:microsoft.com/office/officeart/2005/8/layout/vList3#1"/>
    <dgm:cxn modelId="{8E75C66B-244F-443C-82F1-36F37023F8E1}" type="presParOf" srcId="{3F564819-B547-41AE-86F9-18EAFC8A7F65}" destId="{E419D80E-1926-4504-9490-97F7E4CF14F9}" srcOrd="0" destOrd="0" presId="urn:microsoft.com/office/officeart/2005/8/layout/vList3#1"/>
    <dgm:cxn modelId="{CC268D53-464C-43C2-B295-6F88E4D054BA}" type="presParOf" srcId="{3F564819-B547-41AE-86F9-18EAFC8A7F65}" destId="{8FAE8612-6B20-45CD-9CB3-9BD3912BA8AD}" srcOrd="1" destOrd="0" presId="urn:microsoft.com/office/officeart/2005/8/layout/vList3#1"/>
    <dgm:cxn modelId="{F688C475-238C-4FF5-AFF7-9551A6D05FBA}" type="presParOf" srcId="{DFE36BE8-BDCB-4A5E-9D62-C0E5CEC1566A}" destId="{6346A98C-BAE7-4630-A927-4246868DCB8F}" srcOrd="1" destOrd="0" presId="urn:microsoft.com/office/officeart/2005/8/layout/vList3#1"/>
    <dgm:cxn modelId="{6E03724F-7EAE-43F4-B19C-9EFAB9913502}" type="presParOf" srcId="{DFE36BE8-BDCB-4A5E-9D62-C0E5CEC1566A}" destId="{9775EE85-F5A0-46AD-A47B-105A60E77BAA}" srcOrd="2" destOrd="0" presId="urn:microsoft.com/office/officeart/2005/8/layout/vList3#1"/>
    <dgm:cxn modelId="{96C7B516-5ADA-42AC-944A-F2F62545BC87}" type="presParOf" srcId="{9775EE85-F5A0-46AD-A47B-105A60E77BAA}" destId="{61AD979E-6A7C-4B0B-810B-A13B126B8768}" srcOrd="0" destOrd="0" presId="urn:microsoft.com/office/officeart/2005/8/layout/vList3#1"/>
    <dgm:cxn modelId="{C86DDA21-E8CE-4544-9BB8-8D5FF5FCA2B0}" type="presParOf" srcId="{9775EE85-F5A0-46AD-A47B-105A60E77BAA}" destId="{8339D629-3D18-48ED-92D2-2A02FDB0E0A6}" srcOrd="1" destOrd="0" presId="urn:microsoft.com/office/officeart/2005/8/layout/vList3#1"/>
    <dgm:cxn modelId="{DA789378-24B1-4942-8E43-DA654C737C8A}" type="presParOf" srcId="{DFE36BE8-BDCB-4A5E-9D62-C0E5CEC1566A}" destId="{95A87030-EFA4-47E0-910F-D99896E92E13}" srcOrd="3" destOrd="0" presId="urn:microsoft.com/office/officeart/2005/8/layout/vList3#1"/>
    <dgm:cxn modelId="{FD95263D-F9B0-464F-BA14-D56BE8F61D59}" type="presParOf" srcId="{DFE36BE8-BDCB-4A5E-9D62-C0E5CEC1566A}" destId="{3201B423-73FA-4691-AE80-962B8C58BDDC}" srcOrd="4" destOrd="0" presId="urn:microsoft.com/office/officeart/2005/8/layout/vList3#1"/>
    <dgm:cxn modelId="{04710072-F2F9-47C9-B06F-4AB5AEB58A0E}" type="presParOf" srcId="{3201B423-73FA-4691-AE80-962B8C58BDDC}" destId="{FFE0FEE2-A866-4112-818D-9D8F67CBA9DE}" srcOrd="0" destOrd="0" presId="urn:microsoft.com/office/officeart/2005/8/layout/vList3#1"/>
    <dgm:cxn modelId="{6E902583-F09A-4566-871B-EC35D67AA2DE}" type="presParOf" srcId="{3201B423-73FA-4691-AE80-962B8C58BDDC}" destId="{F733FDA8-6874-4143-ADDC-1FEAF44BDB5C}" srcOrd="1" destOrd="0" presId="urn:microsoft.com/office/officeart/2005/8/layout/vList3#1"/>
    <dgm:cxn modelId="{090AA7F9-3F7E-4A1F-9034-A8EFE709B80D}" type="presParOf" srcId="{DFE36BE8-BDCB-4A5E-9D62-C0E5CEC1566A}" destId="{8AF49DF0-5CDC-490A-8B6C-78298E6842D9}" srcOrd="5" destOrd="0" presId="urn:microsoft.com/office/officeart/2005/8/layout/vList3#1"/>
    <dgm:cxn modelId="{6E888593-29C7-4707-84B6-40C566CDAA95}" type="presParOf" srcId="{DFE36BE8-BDCB-4A5E-9D62-C0E5CEC1566A}" destId="{911856A2-4D61-4D55-A3C9-0FA371ED177C}" srcOrd="6" destOrd="0" presId="urn:microsoft.com/office/officeart/2005/8/layout/vList3#1"/>
    <dgm:cxn modelId="{FF983408-1146-472B-9C25-2C0ECDA4A16A}" type="presParOf" srcId="{911856A2-4D61-4D55-A3C9-0FA371ED177C}" destId="{123D1DFB-0897-4295-A55B-581AFF020D3B}" srcOrd="0" destOrd="0" presId="urn:microsoft.com/office/officeart/2005/8/layout/vList3#1"/>
    <dgm:cxn modelId="{9D885BE8-C996-4F45-B6FE-5B738D150BBC}" type="presParOf" srcId="{911856A2-4D61-4D55-A3C9-0FA371ED177C}" destId="{EED406ED-557D-456A-B945-066732FF5EB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F1E28B-2FFE-47F1-AD8A-9611C2E03F4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318CBE5-9410-448E-91A6-D7A2C5430B20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200" dirty="0" smtClean="0"/>
            <a:t>1</a:t>
          </a:r>
          <a:endParaRPr lang="es-ES" sz="1200" dirty="0"/>
        </a:p>
      </dgm:t>
    </dgm:pt>
    <dgm:pt modelId="{80F7934F-8D1E-4F23-82FC-9A10B0A74458}" type="parTrans" cxnId="{0418ED20-32E7-4667-A748-DA5C44B9AEED}">
      <dgm:prSet/>
      <dgm:spPr/>
      <dgm:t>
        <a:bodyPr/>
        <a:lstStyle/>
        <a:p>
          <a:endParaRPr lang="es-ES"/>
        </a:p>
      </dgm:t>
    </dgm:pt>
    <dgm:pt modelId="{226BC673-E277-44E3-84DA-94565D3932B1}" type="sibTrans" cxnId="{0418ED20-32E7-4667-A748-DA5C44B9AEED}">
      <dgm:prSet/>
      <dgm:spPr/>
      <dgm:t>
        <a:bodyPr/>
        <a:lstStyle/>
        <a:p>
          <a:endParaRPr lang="es-ES"/>
        </a:p>
      </dgm:t>
    </dgm:pt>
    <dgm:pt modelId="{B0DC35DC-A03E-4B5E-8ABE-143C3787BD87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200" dirty="0" smtClean="0"/>
            <a:t>2</a:t>
          </a:r>
          <a:endParaRPr lang="es-ES" sz="1200" dirty="0"/>
        </a:p>
      </dgm:t>
    </dgm:pt>
    <dgm:pt modelId="{99532EBF-CF22-45A6-A506-14171B765577}" type="parTrans" cxnId="{35362732-BC27-4CA3-ADAD-90169EDFDB82}">
      <dgm:prSet/>
      <dgm:spPr/>
      <dgm:t>
        <a:bodyPr/>
        <a:lstStyle/>
        <a:p>
          <a:endParaRPr lang="es-ES"/>
        </a:p>
      </dgm:t>
    </dgm:pt>
    <dgm:pt modelId="{FEA15B73-5074-42DD-8DAD-603E7E538C0E}" type="sibTrans" cxnId="{35362732-BC27-4CA3-ADAD-90169EDFDB82}">
      <dgm:prSet/>
      <dgm:spPr/>
      <dgm:t>
        <a:bodyPr/>
        <a:lstStyle/>
        <a:p>
          <a:endParaRPr lang="es-ES"/>
        </a:p>
      </dgm:t>
    </dgm:pt>
    <dgm:pt modelId="{70990423-A2FD-4331-90E7-8EAB8800F474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200" dirty="0" smtClean="0"/>
            <a:t>3</a:t>
          </a:r>
          <a:endParaRPr lang="es-ES" sz="1200" dirty="0"/>
        </a:p>
      </dgm:t>
    </dgm:pt>
    <dgm:pt modelId="{8B92C246-4E3B-4555-90ED-0A49A1E3D5BA}" type="parTrans" cxnId="{C5F6CB60-5EDB-4B93-B2F4-27928F0F8F2C}">
      <dgm:prSet/>
      <dgm:spPr/>
      <dgm:t>
        <a:bodyPr/>
        <a:lstStyle/>
        <a:p>
          <a:endParaRPr lang="es-ES"/>
        </a:p>
      </dgm:t>
    </dgm:pt>
    <dgm:pt modelId="{6062C3FE-197F-4ADD-B2B6-46787ADE5988}" type="sibTrans" cxnId="{C5F6CB60-5EDB-4B93-B2F4-27928F0F8F2C}">
      <dgm:prSet/>
      <dgm:spPr/>
      <dgm:t>
        <a:bodyPr/>
        <a:lstStyle/>
        <a:p>
          <a:endParaRPr lang="es-ES"/>
        </a:p>
      </dgm:t>
    </dgm:pt>
    <dgm:pt modelId="{BB87C59C-41D2-45F2-8964-78C6CFA14C97}">
      <dgm:prSet phldrT="[Texto]" custT="1"/>
      <dgm:spPr>
        <a:solidFill>
          <a:srgbClr val="0099CC"/>
        </a:solidFill>
      </dgm:spPr>
      <dgm:t>
        <a:bodyPr/>
        <a:lstStyle/>
        <a:p>
          <a:r>
            <a:rPr lang="es-ES" sz="1200" dirty="0" smtClean="0"/>
            <a:t>8</a:t>
          </a:r>
          <a:endParaRPr lang="es-ES" sz="1200" dirty="0"/>
        </a:p>
      </dgm:t>
    </dgm:pt>
    <dgm:pt modelId="{D1F84530-5B75-4D96-9EEB-5533B04D8465}" type="parTrans" cxnId="{EAF797BF-7C39-4573-8BBB-34E1C7505C4B}">
      <dgm:prSet/>
      <dgm:spPr/>
      <dgm:t>
        <a:bodyPr/>
        <a:lstStyle/>
        <a:p>
          <a:endParaRPr lang="es-ES"/>
        </a:p>
      </dgm:t>
    </dgm:pt>
    <dgm:pt modelId="{22860566-0D27-4EFC-A49E-50B4D02CD3F3}" type="sibTrans" cxnId="{EAF797BF-7C39-4573-8BBB-34E1C7505C4B}">
      <dgm:prSet/>
      <dgm:spPr/>
      <dgm:t>
        <a:bodyPr/>
        <a:lstStyle/>
        <a:p>
          <a:endParaRPr lang="es-ES"/>
        </a:p>
      </dgm:t>
    </dgm:pt>
    <dgm:pt modelId="{1E6EEB38-CA21-4E19-BEAA-BF9406B3B176}">
      <dgm:prSet phldrT="[Texto]" custT="1"/>
      <dgm:spPr>
        <a:solidFill>
          <a:srgbClr val="0099CC"/>
        </a:solidFill>
      </dgm:spPr>
      <dgm:t>
        <a:bodyPr/>
        <a:lstStyle/>
        <a:p>
          <a:r>
            <a:rPr lang="es-ES" sz="1200" dirty="0" smtClean="0"/>
            <a:t>4</a:t>
          </a:r>
          <a:endParaRPr lang="es-ES" sz="1200" dirty="0"/>
        </a:p>
      </dgm:t>
    </dgm:pt>
    <dgm:pt modelId="{5B32C408-8BBF-467A-A563-BF4F467F22FF}" type="parTrans" cxnId="{A8533225-FD27-499E-9CCF-936965BB9D6B}">
      <dgm:prSet/>
      <dgm:spPr/>
      <dgm:t>
        <a:bodyPr/>
        <a:lstStyle/>
        <a:p>
          <a:endParaRPr lang="es-ES"/>
        </a:p>
      </dgm:t>
    </dgm:pt>
    <dgm:pt modelId="{EBCB7D44-94BA-4B73-A67A-A246119E3791}" type="sibTrans" cxnId="{A8533225-FD27-499E-9CCF-936965BB9D6B}">
      <dgm:prSet/>
      <dgm:spPr/>
      <dgm:t>
        <a:bodyPr/>
        <a:lstStyle/>
        <a:p>
          <a:endParaRPr lang="es-ES"/>
        </a:p>
      </dgm:t>
    </dgm:pt>
    <dgm:pt modelId="{8BCC645E-C04C-4899-BDD0-050EF8075108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200" dirty="0" smtClean="0"/>
            <a:t>5</a:t>
          </a:r>
          <a:endParaRPr lang="es-ES" sz="1200" dirty="0"/>
        </a:p>
      </dgm:t>
    </dgm:pt>
    <dgm:pt modelId="{E6285C7D-495C-48A1-9482-16D6D8C50EC0}" type="parTrans" cxnId="{922888BC-D833-44EB-A48A-84D29782CCEE}">
      <dgm:prSet/>
      <dgm:spPr/>
      <dgm:t>
        <a:bodyPr/>
        <a:lstStyle/>
        <a:p>
          <a:endParaRPr lang="es-ES"/>
        </a:p>
      </dgm:t>
    </dgm:pt>
    <dgm:pt modelId="{02E60A19-9CB2-4E16-A9C3-362B3874C2E1}" type="sibTrans" cxnId="{922888BC-D833-44EB-A48A-84D29782CCEE}">
      <dgm:prSet/>
      <dgm:spPr/>
      <dgm:t>
        <a:bodyPr/>
        <a:lstStyle/>
        <a:p>
          <a:endParaRPr lang="es-ES"/>
        </a:p>
      </dgm:t>
    </dgm:pt>
    <dgm:pt modelId="{ED084370-C4F3-420F-9C5C-51BA588C3823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200" dirty="0" smtClean="0"/>
            <a:t>6</a:t>
          </a:r>
          <a:endParaRPr lang="es-ES" sz="1200" dirty="0"/>
        </a:p>
      </dgm:t>
    </dgm:pt>
    <dgm:pt modelId="{9006D774-6785-4A06-92CB-ACDB25C31B5C}" type="parTrans" cxnId="{9EB988B6-4769-4902-A4AA-FC053D1CE332}">
      <dgm:prSet/>
      <dgm:spPr/>
      <dgm:t>
        <a:bodyPr/>
        <a:lstStyle/>
        <a:p>
          <a:endParaRPr lang="es-ES"/>
        </a:p>
      </dgm:t>
    </dgm:pt>
    <dgm:pt modelId="{6E8012A8-9A62-4717-B8B0-0A37706AFEFF}" type="sibTrans" cxnId="{9EB988B6-4769-4902-A4AA-FC053D1CE332}">
      <dgm:prSet/>
      <dgm:spPr/>
      <dgm:t>
        <a:bodyPr/>
        <a:lstStyle/>
        <a:p>
          <a:endParaRPr lang="es-ES"/>
        </a:p>
      </dgm:t>
    </dgm:pt>
    <dgm:pt modelId="{9F9DC4F7-3010-411E-9BA1-38C08B797FDF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200" dirty="0" smtClean="0"/>
            <a:t>7</a:t>
          </a:r>
          <a:endParaRPr lang="es-ES" sz="1200" dirty="0"/>
        </a:p>
      </dgm:t>
    </dgm:pt>
    <dgm:pt modelId="{ECE0976F-88E6-4BA1-8AD3-D64E5DE0A58E}" type="parTrans" cxnId="{68CD21C9-2244-4B79-98A7-6BDBB24B97EF}">
      <dgm:prSet/>
      <dgm:spPr/>
      <dgm:t>
        <a:bodyPr/>
        <a:lstStyle/>
        <a:p>
          <a:endParaRPr lang="es-ES"/>
        </a:p>
      </dgm:t>
    </dgm:pt>
    <dgm:pt modelId="{D0792A29-CC3B-4820-8547-0F745DD1B5DF}" type="sibTrans" cxnId="{68CD21C9-2244-4B79-98A7-6BDBB24B97EF}">
      <dgm:prSet/>
      <dgm:spPr/>
      <dgm:t>
        <a:bodyPr/>
        <a:lstStyle/>
        <a:p>
          <a:endParaRPr lang="es-ES"/>
        </a:p>
      </dgm:t>
    </dgm:pt>
    <dgm:pt modelId="{8F8545D4-4FD5-473E-828E-E81777B2DD73}">
      <dgm:prSet/>
      <dgm:spPr/>
      <dgm:t>
        <a:bodyPr/>
        <a:lstStyle/>
        <a:p>
          <a:r>
            <a:rPr lang="es-ES" dirty="0" smtClean="0"/>
            <a:t>Ingeniería Económica</a:t>
          </a:r>
          <a:r>
            <a:rPr lang="es-ES" b="1" dirty="0" smtClean="0"/>
            <a:t> </a:t>
          </a:r>
          <a:endParaRPr lang="es-ES" dirty="0"/>
        </a:p>
      </dgm:t>
    </dgm:pt>
    <dgm:pt modelId="{D8516E88-E117-46BF-9824-BEE99C8D07D4}" type="parTrans" cxnId="{A49DD9D1-75EC-4B96-B197-F061FAA409F7}">
      <dgm:prSet/>
      <dgm:spPr/>
      <dgm:t>
        <a:bodyPr/>
        <a:lstStyle/>
        <a:p>
          <a:endParaRPr lang="es-ES"/>
        </a:p>
      </dgm:t>
    </dgm:pt>
    <dgm:pt modelId="{1FBCD54F-5FF0-450E-994F-DA89724B9C48}" type="sibTrans" cxnId="{A49DD9D1-75EC-4B96-B197-F061FAA409F7}">
      <dgm:prSet/>
      <dgm:spPr/>
      <dgm:t>
        <a:bodyPr/>
        <a:lstStyle/>
        <a:p>
          <a:endParaRPr lang="es-ES"/>
        </a:p>
      </dgm:t>
    </dgm:pt>
    <dgm:pt modelId="{C2322E51-46D3-4A24-AF2E-443FC99B99DD}">
      <dgm:prSet/>
      <dgm:spPr/>
      <dgm:t>
        <a:bodyPr/>
        <a:lstStyle/>
        <a:p>
          <a:r>
            <a:rPr lang="es-ES" dirty="0" smtClean="0"/>
            <a:t>Administración y Mercadotecnia </a:t>
          </a:r>
          <a:endParaRPr lang="es-ES" dirty="0"/>
        </a:p>
      </dgm:t>
    </dgm:pt>
    <dgm:pt modelId="{7B69E411-A0B7-4789-8305-3C8A3556C123}" type="parTrans" cxnId="{8D5FAE56-B1D0-4B5B-B993-C5E0367BA46B}">
      <dgm:prSet/>
      <dgm:spPr/>
      <dgm:t>
        <a:bodyPr/>
        <a:lstStyle/>
        <a:p>
          <a:endParaRPr lang="es-ES"/>
        </a:p>
      </dgm:t>
    </dgm:pt>
    <dgm:pt modelId="{146DF331-2EA7-40F2-A83D-36280B9CC07B}" type="sibTrans" cxnId="{8D5FAE56-B1D0-4B5B-B993-C5E0367BA46B}">
      <dgm:prSet/>
      <dgm:spPr/>
      <dgm:t>
        <a:bodyPr/>
        <a:lstStyle/>
        <a:p>
          <a:endParaRPr lang="es-ES"/>
        </a:p>
      </dgm:t>
    </dgm:pt>
    <dgm:pt modelId="{266403F3-8DCC-4E6D-BE0A-C19F8B89B4B9}">
      <dgm:prSet/>
      <dgm:spPr/>
      <dgm:t>
        <a:bodyPr/>
        <a:lstStyle/>
        <a:p>
          <a:r>
            <a:rPr lang="es-ES" dirty="0" smtClean="0"/>
            <a:t>Contabilidad</a:t>
          </a:r>
          <a:endParaRPr lang="es-ES" dirty="0"/>
        </a:p>
      </dgm:t>
    </dgm:pt>
    <dgm:pt modelId="{45672084-5991-4761-ACAE-C78AFF91E864}" type="parTrans" cxnId="{0B190B67-488E-427B-89E3-4CF8C34DBD9B}">
      <dgm:prSet/>
      <dgm:spPr/>
      <dgm:t>
        <a:bodyPr/>
        <a:lstStyle/>
        <a:p>
          <a:endParaRPr lang="es-ES"/>
        </a:p>
      </dgm:t>
    </dgm:pt>
    <dgm:pt modelId="{9581DEFF-77C8-4971-9C39-3EAF2FE7EC6E}" type="sibTrans" cxnId="{0B190B67-488E-427B-89E3-4CF8C34DBD9B}">
      <dgm:prSet/>
      <dgm:spPr/>
      <dgm:t>
        <a:bodyPr/>
        <a:lstStyle/>
        <a:p>
          <a:endParaRPr lang="es-ES"/>
        </a:p>
      </dgm:t>
    </dgm:pt>
    <dgm:pt modelId="{3D5CCA13-F548-4B19-9A6C-36AC31A0C0F1}">
      <dgm:prSet/>
      <dgm:spPr/>
      <dgm:t>
        <a:bodyPr/>
        <a:lstStyle/>
        <a:p>
          <a:r>
            <a:rPr lang="es-ES" dirty="0" smtClean="0"/>
            <a:t>Legislación Aplicada a la Valuación </a:t>
          </a:r>
          <a:endParaRPr lang="es-ES" dirty="0"/>
        </a:p>
      </dgm:t>
    </dgm:pt>
    <dgm:pt modelId="{9082A410-A9D5-4BCE-9648-13BC6513772B}" type="parTrans" cxnId="{EFCB8729-788D-4BEC-8A9C-EB141EB85D93}">
      <dgm:prSet/>
      <dgm:spPr/>
      <dgm:t>
        <a:bodyPr/>
        <a:lstStyle/>
        <a:p>
          <a:endParaRPr lang="es-ES"/>
        </a:p>
      </dgm:t>
    </dgm:pt>
    <dgm:pt modelId="{44E9CABF-BA7F-4357-AD20-95BF8CF03345}" type="sibTrans" cxnId="{EFCB8729-788D-4BEC-8A9C-EB141EB85D93}">
      <dgm:prSet/>
      <dgm:spPr/>
      <dgm:t>
        <a:bodyPr/>
        <a:lstStyle/>
        <a:p>
          <a:endParaRPr lang="es-ES"/>
        </a:p>
      </dgm:t>
    </dgm:pt>
    <dgm:pt modelId="{3EF087D8-925B-4B36-A66D-50B9FC569D58}">
      <dgm:prSet/>
      <dgm:spPr/>
      <dgm:t>
        <a:bodyPr/>
        <a:lstStyle/>
        <a:p>
          <a:r>
            <a:rPr lang="es-ES" dirty="0" smtClean="0"/>
            <a:t>Capitalización y Productividad </a:t>
          </a:r>
          <a:endParaRPr lang="es-ES" dirty="0"/>
        </a:p>
      </dgm:t>
    </dgm:pt>
    <dgm:pt modelId="{FC60A01E-4229-4774-A281-CB192C50C23F}" type="parTrans" cxnId="{D03D945F-C66A-4F72-9B46-10E52B5A31B6}">
      <dgm:prSet/>
      <dgm:spPr/>
      <dgm:t>
        <a:bodyPr/>
        <a:lstStyle/>
        <a:p>
          <a:endParaRPr lang="es-ES"/>
        </a:p>
      </dgm:t>
    </dgm:pt>
    <dgm:pt modelId="{3851EA69-FE12-429B-B8B3-D053790ED58A}" type="sibTrans" cxnId="{D03D945F-C66A-4F72-9B46-10E52B5A31B6}">
      <dgm:prSet/>
      <dgm:spPr/>
      <dgm:t>
        <a:bodyPr/>
        <a:lstStyle/>
        <a:p>
          <a:endParaRPr lang="es-ES"/>
        </a:p>
      </dgm:t>
    </dgm:pt>
    <dgm:pt modelId="{63E8FD53-B4E8-49B4-9E8D-9466E5ACA44B}">
      <dgm:prSet/>
      <dgm:spPr/>
      <dgm:t>
        <a:bodyPr/>
        <a:lstStyle/>
        <a:p>
          <a:r>
            <a:rPr lang="es-ES" dirty="0" smtClean="0"/>
            <a:t>Probabilidad y Estadística </a:t>
          </a:r>
          <a:endParaRPr lang="es-ES" dirty="0"/>
        </a:p>
      </dgm:t>
    </dgm:pt>
    <dgm:pt modelId="{DF51B7B6-904B-4ACB-A159-418162599077}" type="parTrans" cxnId="{342FAE3A-A3EE-4FC4-A9DF-CFB3DEC30A62}">
      <dgm:prSet/>
      <dgm:spPr/>
      <dgm:t>
        <a:bodyPr/>
        <a:lstStyle/>
        <a:p>
          <a:endParaRPr lang="es-ES"/>
        </a:p>
      </dgm:t>
    </dgm:pt>
    <dgm:pt modelId="{035C7AF9-C51F-4FB6-8C18-42D3A085B730}" type="sibTrans" cxnId="{342FAE3A-A3EE-4FC4-A9DF-CFB3DEC30A62}">
      <dgm:prSet/>
      <dgm:spPr/>
      <dgm:t>
        <a:bodyPr/>
        <a:lstStyle/>
        <a:p>
          <a:endParaRPr lang="es-ES"/>
        </a:p>
      </dgm:t>
    </dgm:pt>
    <dgm:pt modelId="{03E1F6EF-18C9-47E5-B8DF-7CAC993D3118}">
      <dgm:prSet phldrT="[Texto]" custT="1"/>
      <dgm:spPr/>
      <dgm:t>
        <a:bodyPr/>
        <a:lstStyle/>
        <a:p>
          <a:r>
            <a:rPr lang="es-ES" sz="1700" dirty="0" smtClean="0"/>
            <a:t>Introducción a la Valuación</a:t>
          </a:r>
          <a:endParaRPr lang="es-ES" sz="1700" dirty="0"/>
        </a:p>
      </dgm:t>
    </dgm:pt>
    <dgm:pt modelId="{A2D990B8-FF5D-42DB-B050-F6FA681ECC39}" type="sibTrans" cxnId="{C0B7C821-D2CF-4499-97D6-71C19EDC24D8}">
      <dgm:prSet/>
      <dgm:spPr/>
      <dgm:t>
        <a:bodyPr/>
        <a:lstStyle/>
        <a:p>
          <a:endParaRPr lang="es-ES"/>
        </a:p>
      </dgm:t>
    </dgm:pt>
    <dgm:pt modelId="{D10C0035-B0A4-43CE-A734-6842DF720065}" type="parTrans" cxnId="{C0B7C821-D2CF-4499-97D6-71C19EDC24D8}">
      <dgm:prSet/>
      <dgm:spPr/>
      <dgm:t>
        <a:bodyPr/>
        <a:lstStyle/>
        <a:p>
          <a:endParaRPr lang="es-ES"/>
        </a:p>
      </dgm:t>
    </dgm:pt>
    <dgm:pt modelId="{6E4AAC2F-F8F1-4076-8326-C5943423FEB6}">
      <dgm:prSet/>
      <dgm:spPr/>
      <dgm:t>
        <a:bodyPr/>
        <a:lstStyle/>
        <a:p>
          <a:r>
            <a:rPr lang="es-ES" dirty="0" smtClean="0"/>
            <a:t>Seminario de Investigación</a:t>
          </a:r>
          <a:endParaRPr lang="es-ES" dirty="0"/>
        </a:p>
      </dgm:t>
    </dgm:pt>
    <dgm:pt modelId="{90240B88-07EB-4733-B068-67EEA39A20C2}" type="sibTrans" cxnId="{C52849A0-8754-4BD5-9975-22BDE75C4028}">
      <dgm:prSet/>
      <dgm:spPr/>
      <dgm:t>
        <a:bodyPr/>
        <a:lstStyle/>
        <a:p>
          <a:endParaRPr lang="es-ES"/>
        </a:p>
      </dgm:t>
    </dgm:pt>
    <dgm:pt modelId="{15E6E599-4D86-4E29-AEA8-A3D2FBC7B9A1}" type="parTrans" cxnId="{C52849A0-8754-4BD5-9975-22BDE75C4028}">
      <dgm:prSet/>
      <dgm:spPr/>
      <dgm:t>
        <a:bodyPr/>
        <a:lstStyle/>
        <a:p>
          <a:endParaRPr lang="es-ES"/>
        </a:p>
      </dgm:t>
    </dgm:pt>
    <dgm:pt modelId="{50FFB547-E9E8-4DB7-B59B-98D91C01B9ED}" type="pres">
      <dgm:prSet presAssocID="{EFF1E28B-2FFE-47F1-AD8A-9611C2E03F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BE413CD-CEA7-4839-A493-6355B66C76B8}" type="pres">
      <dgm:prSet presAssocID="{1318CBE5-9410-448E-91A6-D7A2C5430B20}" presName="composite" presStyleCnt="0"/>
      <dgm:spPr/>
    </dgm:pt>
    <dgm:pt modelId="{BE474C05-B150-4ED8-AE98-59F2CA73F26F}" type="pres">
      <dgm:prSet presAssocID="{1318CBE5-9410-448E-91A6-D7A2C5430B20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1B97B5-F7C6-4E5E-AD3A-A9AE6DA20E67}" type="pres">
      <dgm:prSet presAssocID="{1318CBE5-9410-448E-91A6-D7A2C5430B20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4FE076-207E-4CE1-8A7F-0717FA60847A}" type="pres">
      <dgm:prSet presAssocID="{226BC673-E277-44E3-84DA-94565D3932B1}" presName="sp" presStyleCnt="0"/>
      <dgm:spPr/>
    </dgm:pt>
    <dgm:pt modelId="{86190B94-4D27-4F24-AF0C-8E3E6663ACF3}" type="pres">
      <dgm:prSet presAssocID="{B0DC35DC-A03E-4B5E-8ABE-143C3787BD87}" presName="composite" presStyleCnt="0"/>
      <dgm:spPr/>
    </dgm:pt>
    <dgm:pt modelId="{E9C18E3C-349E-4C4B-AFF8-530007197B70}" type="pres">
      <dgm:prSet presAssocID="{B0DC35DC-A03E-4B5E-8ABE-143C3787BD8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42ECB8-B57F-416E-97FE-78182223D921}" type="pres">
      <dgm:prSet presAssocID="{B0DC35DC-A03E-4B5E-8ABE-143C3787BD8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8DC561-E9DE-4AB7-9F7C-5AB36D185304}" type="pres">
      <dgm:prSet presAssocID="{FEA15B73-5074-42DD-8DAD-603E7E538C0E}" presName="sp" presStyleCnt="0"/>
      <dgm:spPr/>
    </dgm:pt>
    <dgm:pt modelId="{DA22BC02-0BFF-4728-B0E1-0CCF74B96A91}" type="pres">
      <dgm:prSet presAssocID="{70990423-A2FD-4331-90E7-8EAB8800F474}" presName="composite" presStyleCnt="0"/>
      <dgm:spPr/>
    </dgm:pt>
    <dgm:pt modelId="{DE409FB4-1570-4BF3-97F9-883A9BDC3842}" type="pres">
      <dgm:prSet presAssocID="{70990423-A2FD-4331-90E7-8EAB8800F474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6874DD-B25F-41C1-8279-88295F896C29}" type="pres">
      <dgm:prSet presAssocID="{70990423-A2FD-4331-90E7-8EAB8800F474}" presName="descendantText" presStyleLbl="alignAcc1" presStyleIdx="2" presStyleCnt="8" custLinFactNeighborX="1153" custLinFactNeighborY="-243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3A965E-F38F-4649-BCF0-039C1FD17D07}" type="pres">
      <dgm:prSet presAssocID="{6062C3FE-197F-4ADD-B2B6-46787ADE5988}" presName="sp" presStyleCnt="0"/>
      <dgm:spPr/>
    </dgm:pt>
    <dgm:pt modelId="{29DE860E-E2A5-4440-8CE7-F48AB4C4B067}" type="pres">
      <dgm:prSet presAssocID="{1E6EEB38-CA21-4E19-BEAA-BF9406B3B176}" presName="composite" presStyleCnt="0"/>
      <dgm:spPr/>
    </dgm:pt>
    <dgm:pt modelId="{1A2DA8AE-B139-483E-BCD1-CCD7A8C495ED}" type="pres">
      <dgm:prSet presAssocID="{1E6EEB38-CA21-4E19-BEAA-BF9406B3B176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8EB279-014B-4B03-AF4A-3AC9B86E8FDE}" type="pres">
      <dgm:prSet presAssocID="{1E6EEB38-CA21-4E19-BEAA-BF9406B3B176}" presName="descendantText" presStyleLbl="alignAcc1" presStyleIdx="3" presStyleCnt="8" custLinFactNeighborX="565" custLinFactNeighborY="-189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1DF96E-3C1B-4D6B-9FA4-ECB11A39208D}" type="pres">
      <dgm:prSet presAssocID="{EBCB7D44-94BA-4B73-A67A-A246119E3791}" presName="sp" presStyleCnt="0"/>
      <dgm:spPr/>
    </dgm:pt>
    <dgm:pt modelId="{A2C45ABC-F5AB-40F7-B84C-F602D4205E9D}" type="pres">
      <dgm:prSet presAssocID="{8BCC645E-C04C-4899-BDD0-050EF8075108}" presName="composite" presStyleCnt="0"/>
      <dgm:spPr/>
    </dgm:pt>
    <dgm:pt modelId="{6F76A0C3-2BF5-421B-94F5-2143D482CCF5}" type="pres">
      <dgm:prSet presAssocID="{8BCC645E-C04C-4899-BDD0-050EF8075108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316ED1-EF47-45AA-A9C3-2ABC939E9710}" type="pres">
      <dgm:prSet presAssocID="{8BCC645E-C04C-4899-BDD0-050EF8075108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70BEE4-6B59-44EE-9178-CB6C2C42D509}" type="pres">
      <dgm:prSet presAssocID="{02E60A19-9CB2-4E16-A9C3-362B3874C2E1}" presName="sp" presStyleCnt="0"/>
      <dgm:spPr/>
    </dgm:pt>
    <dgm:pt modelId="{EBAD82C4-CD18-4840-85A2-57ABBDE1A2DA}" type="pres">
      <dgm:prSet presAssocID="{ED084370-C4F3-420F-9C5C-51BA588C3823}" presName="composite" presStyleCnt="0"/>
      <dgm:spPr/>
    </dgm:pt>
    <dgm:pt modelId="{E9017068-0A78-4324-9726-3680ABFBA111}" type="pres">
      <dgm:prSet presAssocID="{ED084370-C4F3-420F-9C5C-51BA588C3823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E6AC66-3CF1-4CA0-9C56-F2B649B80B51}" type="pres">
      <dgm:prSet presAssocID="{ED084370-C4F3-420F-9C5C-51BA588C3823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1F4C1-BB39-4B59-A752-DE9A903A8AD7}" type="pres">
      <dgm:prSet presAssocID="{6E8012A8-9A62-4717-B8B0-0A37706AFEFF}" presName="sp" presStyleCnt="0"/>
      <dgm:spPr/>
    </dgm:pt>
    <dgm:pt modelId="{F8566E48-209C-40A6-88C7-EE67CA604316}" type="pres">
      <dgm:prSet presAssocID="{9F9DC4F7-3010-411E-9BA1-38C08B797FDF}" presName="composite" presStyleCnt="0"/>
      <dgm:spPr/>
    </dgm:pt>
    <dgm:pt modelId="{01243E19-9902-4E11-93AE-DE2653E5E7F4}" type="pres">
      <dgm:prSet presAssocID="{9F9DC4F7-3010-411E-9BA1-38C08B797FDF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BB6607-6DF9-45E4-BE9A-A5D9BA5E4816}" type="pres">
      <dgm:prSet presAssocID="{9F9DC4F7-3010-411E-9BA1-38C08B797FDF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01AAB7-F39A-4E36-B87C-75370F8E8C29}" type="pres">
      <dgm:prSet presAssocID="{D0792A29-CC3B-4820-8547-0F745DD1B5DF}" presName="sp" presStyleCnt="0"/>
      <dgm:spPr/>
    </dgm:pt>
    <dgm:pt modelId="{73F5B851-75F7-41DD-A971-65B5E7154025}" type="pres">
      <dgm:prSet presAssocID="{BB87C59C-41D2-45F2-8964-78C6CFA14C97}" presName="composite" presStyleCnt="0"/>
      <dgm:spPr/>
    </dgm:pt>
    <dgm:pt modelId="{5B3C562E-0AF9-4F36-8710-0EACDE2A130B}" type="pres">
      <dgm:prSet presAssocID="{BB87C59C-41D2-45F2-8964-78C6CFA14C97}" presName="parentText" presStyleLbl="alignNode1" presStyleIdx="7" presStyleCnt="8" custLinFactNeighborX="0" custLinFactNeighborY="-69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1B698B-2DD5-4937-86B8-76E97AB2EE2C}" type="pres">
      <dgm:prSet presAssocID="{BB87C59C-41D2-45F2-8964-78C6CFA14C97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52849A0-8754-4BD5-9975-22BDE75C4028}" srcId="{BB87C59C-41D2-45F2-8964-78C6CFA14C97}" destId="{6E4AAC2F-F8F1-4076-8326-C5943423FEB6}" srcOrd="0" destOrd="0" parTransId="{15E6E599-4D86-4E29-AEA8-A3D2FBC7B9A1}" sibTransId="{90240B88-07EB-4733-B068-67EEA39A20C2}"/>
    <dgm:cxn modelId="{EFCB8729-788D-4BEC-8A9C-EB141EB85D93}" srcId="{8BCC645E-C04C-4899-BDD0-050EF8075108}" destId="{3D5CCA13-F548-4B19-9A6C-36AC31A0C0F1}" srcOrd="0" destOrd="0" parTransId="{9082A410-A9D5-4BCE-9648-13BC6513772B}" sibTransId="{44E9CABF-BA7F-4357-AD20-95BF8CF03345}"/>
    <dgm:cxn modelId="{0B190B67-488E-427B-89E3-4CF8C34DBD9B}" srcId="{1E6EEB38-CA21-4E19-BEAA-BF9406B3B176}" destId="{266403F3-8DCC-4E6D-BE0A-C19F8B89B4B9}" srcOrd="0" destOrd="0" parTransId="{45672084-5991-4761-ACAE-C78AFF91E864}" sibTransId="{9581DEFF-77C8-4971-9C39-3EAF2FE7EC6E}"/>
    <dgm:cxn modelId="{C0B7C821-D2CF-4499-97D6-71C19EDC24D8}" srcId="{1318CBE5-9410-448E-91A6-D7A2C5430B20}" destId="{03E1F6EF-18C9-47E5-B8DF-7CAC993D3118}" srcOrd="0" destOrd="0" parTransId="{D10C0035-B0A4-43CE-A734-6842DF720065}" sibTransId="{A2D990B8-FF5D-42DB-B050-F6FA681ECC39}"/>
    <dgm:cxn modelId="{E3A36225-CBDA-4577-837C-0FC79123A6B9}" type="presOf" srcId="{63E8FD53-B4E8-49B4-9E8D-9466E5ACA44B}" destId="{23BB6607-6DF9-45E4-BE9A-A5D9BA5E4816}" srcOrd="0" destOrd="0" presId="urn:microsoft.com/office/officeart/2005/8/layout/chevron2"/>
    <dgm:cxn modelId="{0BC9C44A-08A0-4E44-AF58-6F7760AC30CC}" type="presOf" srcId="{1318CBE5-9410-448E-91A6-D7A2C5430B20}" destId="{BE474C05-B150-4ED8-AE98-59F2CA73F26F}" srcOrd="0" destOrd="0" presId="urn:microsoft.com/office/officeart/2005/8/layout/chevron2"/>
    <dgm:cxn modelId="{08D51D51-54D5-4045-80A3-FA3EAE50F244}" type="presOf" srcId="{9F9DC4F7-3010-411E-9BA1-38C08B797FDF}" destId="{01243E19-9902-4E11-93AE-DE2653E5E7F4}" srcOrd="0" destOrd="0" presId="urn:microsoft.com/office/officeart/2005/8/layout/chevron2"/>
    <dgm:cxn modelId="{0418ED20-32E7-4667-A748-DA5C44B9AEED}" srcId="{EFF1E28B-2FFE-47F1-AD8A-9611C2E03F49}" destId="{1318CBE5-9410-448E-91A6-D7A2C5430B20}" srcOrd="0" destOrd="0" parTransId="{80F7934F-8D1E-4F23-82FC-9A10B0A74458}" sibTransId="{226BC673-E277-44E3-84DA-94565D3932B1}"/>
    <dgm:cxn modelId="{EFD66849-8442-4B07-9D6F-C9833992FEBC}" type="presOf" srcId="{3EF087D8-925B-4B36-A66D-50B9FC569D58}" destId="{4BE6AC66-3CF1-4CA0-9C56-F2B649B80B51}" srcOrd="0" destOrd="0" presId="urn:microsoft.com/office/officeart/2005/8/layout/chevron2"/>
    <dgm:cxn modelId="{7DC3ABF2-40AE-4089-B2F5-18C7A375EBEB}" type="presOf" srcId="{6E4AAC2F-F8F1-4076-8326-C5943423FEB6}" destId="{B31B698B-2DD5-4937-86B8-76E97AB2EE2C}" srcOrd="0" destOrd="0" presId="urn:microsoft.com/office/officeart/2005/8/layout/chevron2"/>
    <dgm:cxn modelId="{5753E668-A263-4C15-B826-621E2D66094D}" type="presOf" srcId="{EFF1E28B-2FFE-47F1-AD8A-9611C2E03F49}" destId="{50FFB547-E9E8-4DB7-B59B-98D91C01B9ED}" srcOrd="0" destOrd="0" presId="urn:microsoft.com/office/officeart/2005/8/layout/chevron2"/>
    <dgm:cxn modelId="{F3393138-A7E1-438C-9F47-D2A845D93D77}" type="presOf" srcId="{BB87C59C-41D2-45F2-8964-78C6CFA14C97}" destId="{5B3C562E-0AF9-4F36-8710-0EACDE2A130B}" srcOrd="0" destOrd="0" presId="urn:microsoft.com/office/officeart/2005/8/layout/chevron2"/>
    <dgm:cxn modelId="{68CD21C9-2244-4B79-98A7-6BDBB24B97EF}" srcId="{EFF1E28B-2FFE-47F1-AD8A-9611C2E03F49}" destId="{9F9DC4F7-3010-411E-9BA1-38C08B797FDF}" srcOrd="6" destOrd="0" parTransId="{ECE0976F-88E6-4BA1-8AD3-D64E5DE0A58E}" sibTransId="{D0792A29-CC3B-4820-8547-0F745DD1B5DF}"/>
    <dgm:cxn modelId="{D03D945F-C66A-4F72-9B46-10E52B5A31B6}" srcId="{ED084370-C4F3-420F-9C5C-51BA588C3823}" destId="{3EF087D8-925B-4B36-A66D-50B9FC569D58}" srcOrd="0" destOrd="0" parTransId="{FC60A01E-4229-4774-A281-CB192C50C23F}" sibTransId="{3851EA69-FE12-429B-B8B3-D053790ED58A}"/>
    <dgm:cxn modelId="{A8533225-FD27-499E-9CCF-936965BB9D6B}" srcId="{EFF1E28B-2FFE-47F1-AD8A-9611C2E03F49}" destId="{1E6EEB38-CA21-4E19-BEAA-BF9406B3B176}" srcOrd="3" destOrd="0" parTransId="{5B32C408-8BBF-467A-A563-BF4F467F22FF}" sibTransId="{EBCB7D44-94BA-4B73-A67A-A246119E3791}"/>
    <dgm:cxn modelId="{33F67A74-7836-43A5-BBFB-260BBB917CF2}" type="presOf" srcId="{C2322E51-46D3-4A24-AF2E-443FC99B99DD}" destId="{486874DD-B25F-41C1-8279-88295F896C29}" srcOrd="0" destOrd="0" presId="urn:microsoft.com/office/officeart/2005/8/layout/chevron2"/>
    <dgm:cxn modelId="{125F2024-1385-47C7-ACD3-D4A2B12815E6}" type="presOf" srcId="{1E6EEB38-CA21-4E19-BEAA-BF9406B3B176}" destId="{1A2DA8AE-B139-483E-BCD1-CCD7A8C495ED}" srcOrd="0" destOrd="0" presId="urn:microsoft.com/office/officeart/2005/8/layout/chevron2"/>
    <dgm:cxn modelId="{C5F6CB60-5EDB-4B93-B2F4-27928F0F8F2C}" srcId="{EFF1E28B-2FFE-47F1-AD8A-9611C2E03F49}" destId="{70990423-A2FD-4331-90E7-8EAB8800F474}" srcOrd="2" destOrd="0" parTransId="{8B92C246-4E3B-4555-90ED-0A49A1E3D5BA}" sibTransId="{6062C3FE-197F-4ADD-B2B6-46787ADE5988}"/>
    <dgm:cxn modelId="{C141F4AE-4743-4092-8508-0C049392D7E3}" type="presOf" srcId="{70990423-A2FD-4331-90E7-8EAB8800F474}" destId="{DE409FB4-1570-4BF3-97F9-883A9BDC3842}" srcOrd="0" destOrd="0" presId="urn:microsoft.com/office/officeart/2005/8/layout/chevron2"/>
    <dgm:cxn modelId="{342FAE3A-A3EE-4FC4-A9DF-CFB3DEC30A62}" srcId="{9F9DC4F7-3010-411E-9BA1-38C08B797FDF}" destId="{63E8FD53-B4E8-49B4-9E8D-9466E5ACA44B}" srcOrd="0" destOrd="0" parTransId="{DF51B7B6-904B-4ACB-A159-418162599077}" sibTransId="{035C7AF9-C51F-4FB6-8C18-42D3A085B730}"/>
    <dgm:cxn modelId="{EAF797BF-7C39-4573-8BBB-34E1C7505C4B}" srcId="{EFF1E28B-2FFE-47F1-AD8A-9611C2E03F49}" destId="{BB87C59C-41D2-45F2-8964-78C6CFA14C97}" srcOrd="7" destOrd="0" parTransId="{D1F84530-5B75-4D96-9EEB-5533B04D8465}" sibTransId="{22860566-0D27-4EFC-A49E-50B4D02CD3F3}"/>
    <dgm:cxn modelId="{8D5FAE56-B1D0-4B5B-B993-C5E0367BA46B}" srcId="{70990423-A2FD-4331-90E7-8EAB8800F474}" destId="{C2322E51-46D3-4A24-AF2E-443FC99B99DD}" srcOrd="0" destOrd="0" parTransId="{7B69E411-A0B7-4789-8305-3C8A3556C123}" sibTransId="{146DF331-2EA7-40F2-A83D-36280B9CC07B}"/>
    <dgm:cxn modelId="{509907C2-10B4-4232-9F59-D123413577B6}" type="presOf" srcId="{03E1F6EF-18C9-47E5-B8DF-7CAC993D3118}" destId="{861B97B5-F7C6-4E5E-AD3A-A9AE6DA20E67}" srcOrd="0" destOrd="0" presId="urn:microsoft.com/office/officeart/2005/8/layout/chevron2"/>
    <dgm:cxn modelId="{9EB988B6-4769-4902-A4AA-FC053D1CE332}" srcId="{EFF1E28B-2FFE-47F1-AD8A-9611C2E03F49}" destId="{ED084370-C4F3-420F-9C5C-51BA588C3823}" srcOrd="5" destOrd="0" parTransId="{9006D774-6785-4A06-92CB-ACDB25C31B5C}" sibTransId="{6E8012A8-9A62-4717-B8B0-0A37706AFEFF}"/>
    <dgm:cxn modelId="{6E38C74D-3C89-4491-8051-EFE1A77384D1}" type="presOf" srcId="{B0DC35DC-A03E-4B5E-8ABE-143C3787BD87}" destId="{E9C18E3C-349E-4C4B-AFF8-530007197B70}" srcOrd="0" destOrd="0" presId="urn:microsoft.com/office/officeart/2005/8/layout/chevron2"/>
    <dgm:cxn modelId="{86C4FA30-02E3-464D-8804-8F57915642CF}" type="presOf" srcId="{3D5CCA13-F548-4B19-9A6C-36AC31A0C0F1}" destId="{DA316ED1-EF47-45AA-A9C3-2ABC939E9710}" srcOrd="0" destOrd="0" presId="urn:microsoft.com/office/officeart/2005/8/layout/chevron2"/>
    <dgm:cxn modelId="{A3490D7C-FA3F-4127-8E9E-5C6402E2A7BB}" type="presOf" srcId="{266403F3-8DCC-4E6D-BE0A-C19F8B89B4B9}" destId="{C18EB279-014B-4B03-AF4A-3AC9B86E8FDE}" srcOrd="0" destOrd="0" presId="urn:microsoft.com/office/officeart/2005/8/layout/chevron2"/>
    <dgm:cxn modelId="{35362732-BC27-4CA3-ADAD-90169EDFDB82}" srcId="{EFF1E28B-2FFE-47F1-AD8A-9611C2E03F49}" destId="{B0DC35DC-A03E-4B5E-8ABE-143C3787BD87}" srcOrd="1" destOrd="0" parTransId="{99532EBF-CF22-45A6-A506-14171B765577}" sibTransId="{FEA15B73-5074-42DD-8DAD-603E7E538C0E}"/>
    <dgm:cxn modelId="{4FA4E419-EBE0-41CF-BDCF-5B2DB2F69161}" type="presOf" srcId="{ED084370-C4F3-420F-9C5C-51BA588C3823}" destId="{E9017068-0A78-4324-9726-3680ABFBA111}" srcOrd="0" destOrd="0" presId="urn:microsoft.com/office/officeart/2005/8/layout/chevron2"/>
    <dgm:cxn modelId="{C520578A-EC56-486C-8598-9BC6A36FDB74}" type="presOf" srcId="{8BCC645E-C04C-4899-BDD0-050EF8075108}" destId="{6F76A0C3-2BF5-421B-94F5-2143D482CCF5}" srcOrd="0" destOrd="0" presId="urn:microsoft.com/office/officeart/2005/8/layout/chevron2"/>
    <dgm:cxn modelId="{0055A900-18B6-446C-9974-E397B7988751}" type="presOf" srcId="{8F8545D4-4FD5-473E-828E-E81777B2DD73}" destId="{C542ECB8-B57F-416E-97FE-78182223D921}" srcOrd="0" destOrd="0" presId="urn:microsoft.com/office/officeart/2005/8/layout/chevron2"/>
    <dgm:cxn modelId="{922888BC-D833-44EB-A48A-84D29782CCEE}" srcId="{EFF1E28B-2FFE-47F1-AD8A-9611C2E03F49}" destId="{8BCC645E-C04C-4899-BDD0-050EF8075108}" srcOrd="4" destOrd="0" parTransId="{E6285C7D-495C-48A1-9482-16D6D8C50EC0}" sibTransId="{02E60A19-9CB2-4E16-A9C3-362B3874C2E1}"/>
    <dgm:cxn modelId="{A49DD9D1-75EC-4B96-B197-F061FAA409F7}" srcId="{B0DC35DC-A03E-4B5E-8ABE-143C3787BD87}" destId="{8F8545D4-4FD5-473E-828E-E81777B2DD73}" srcOrd="0" destOrd="0" parTransId="{D8516E88-E117-46BF-9824-BEE99C8D07D4}" sibTransId="{1FBCD54F-5FF0-450E-994F-DA89724B9C48}"/>
    <dgm:cxn modelId="{C55CCDDC-AAF9-4319-9A33-174A07548C06}" type="presParOf" srcId="{50FFB547-E9E8-4DB7-B59B-98D91C01B9ED}" destId="{BBE413CD-CEA7-4839-A493-6355B66C76B8}" srcOrd="0" destOrd="0" presId="urn:microsoft.com/office/officeart/2005/8/layout/chevron2"/>
    <dgm:cxn modelId="{2B6518A8-3711-438F-9EE1-B25E8C2550C5}" type="presParOf" srcId="{BBE413CD-CEA7-4839-A493-6355B66C76B8}" destId="{BE474C05-B150-4ED8-AE98-59F2CA73F26F}" srcOrd="0" destOrd="0" presId="urn:microsoft.com/office/officeart/2005/8/layout/chevron2"/>
    <dgm:cxn modelId="{BF44F750-E8C9-4ECC-820C-03161B794BA3}" type="presParOf" srcId="{BBE413CD-CEA7-4839-A493-6355B66C76B8}" destId="{861B97B5-F7C6-4E5E-AD3A-A9AE6DA20E67}" srcOrd="1" destOrd="0" presId="urn:microsoft.com/office/officeart/2005/8/layout/chevron2"/>
    <dgm:cxn modelId="{54380228-E882-48F8-A71C-028B0C691670}" type="presParOf" srcId="{50FFB547-E9E8-4DB7-B59B-98D91C01B9ED}" destId="{464FE076-207E-4CE1-8A7F-0717FA60847A}" srcOrd="1" destOrd="0" presId="urn:microsoft.com/office/officeart/2005/8/layout/chevron2"/>
    <dgm:cxn modelId="{B76F8FD6-0CAB-442E-B80D-D44BB375DBC4}" type="presParOf" srcId="{50FFB547-E9E8-4DB7-B59B-98D91C01B9ED}" destId="{86190B94-4D27-4F24-AF0C-8E3E6663ACF3}" srcOrd="2" destOrd="0" presId="urn:microsoft.com/office/officeart/2005/8/layout/chevron2"/>
    <dgm:cxn modelId="{9FB4E493-E593-4347-AEA0-A984D1AC5280}" type="presParOf" srcId="{86190B94-4D27-4F24-AF0C-8E3E6663ACF3}" destId="{E9C18E3C-349E-4C4B-AFF8-530007197B70}" srcOrd="0" destOrd="0" presId="urn:microsoft.com/office/officeart/2005/8/layout/chevron2"/>
    <dgm:cxn modelId="{52BD8186-0374-412B-B6F2-25FCA0D43A3C}" type="presParOf" srcId="{86190B94-4D27-4F24-AF0C-8E3E6663ACF3}" destId="{C542ECB8-B57F-416E-97FE-78182223D921}" srcOrd="1" destOrd="0" presId="urn:microsoft.com/office/officeart/2005/8/layout/chevron2"/>
    <dgm:cxn modelId="{2B7ED027-FAFA-4D0C-A119-284BBB94C0F5}" type="presParOf" srcId="{50FFB547-E9E8-4DB7-B59B-98D91C01B9ED}" destId="{E28DC561-E9DE-4AB7-9F7C-5AB36D185304}" srcOrd="3" destOrd="0" presId="urn:microsoft.com/office/officeart/2005/8/layout/chevron2"/>
    <dgm:cxn modelId="{DB140EE5-9F05-4ADA-A8DE-3EE4F9DD7072}" type="presParOf" srcId="{50FFB547-E9E8-4DB7-B59B-98D91C01B9ED}" destId="{DA22BC02-0BFF-4728-B0E1-0CCF74B96A91}" srcOrd="4" destOrd="0" presId="urn:microsoft.com/office/officeart/2005/8/layout/chevron2"/>
    <dgm:cxn modelId="{3E66C5C5-C6A9-4B76-9531-9814C5CAE9CD}" type="presParOf" srcId="{DA22BC02-0BFF-4728-B0E1-0CCF74B96A91}" destId="{DE409FB4-1570-4BF3-97F9-883A9BDC3842}" srcOrd="0" destOrd="0" presId="urn:microsoft.com/office/officeart/2005/8/layout/chevron2"/>
    <dgm:cxn modelId="{FE0B58DB-A012-42F7-A51B-E897B60831B9}" type="presParOf" srcId="{DA22BC02-0BFF-4728-B0E1-0CCF74B96A91}" destId="{486874DD-B25F-41C1-8279-88295F896C29}" srcOrd="1" destOrd="0" presId="urn:microsoft.com/office/officeart/2005/8/layout/chevron2"/>
    <dgm:cxn modelId="{EFD77724-ED6D-445A-9B36-EC1E0E94FB76}" type="presParOf" srcId="{50FFB547-E9E8-4DB7-B59B-98D91C01B9ED}" destId="{A03A965E-F38F-4649-BCF0-039C1FD17D07}" srcOrd="5" destOrd="0" presId="urn:microsoft.com/office/officeart/2005/8/layout/chevron2"/>
    <dgm:cxn modelId="{4605A96B-5F83-48AA-8DED-1EC96BB0C630}" type="presParOf" srcId="{50FFB547-E9E8-4DB7-B59B-98D91C01B9ED}" destId="{29DE860E-E2A5-4440-8CE7-F48AB4C4B067}" srcOrd="6" destOrd="0" presId="urn:microsoft.com/office/officeart/2005/8/layout/chevron2"/>
    <dgm:cxn modelId="{7F0E0ED7-4CD8-4518-A0DF-64716B7CFBC8}" type="presParOf" srcId="{29DE860E-E2A5-4440-8CE7-F48AB4C4B067}" destId="{1A2DA8AE-B139-483E-BCD1-CCD7A8C495ED}" srcOrd="0" destOrd="0" presId="urn:microsoft.com/office/officeart/2005/8/layout/chevron2"/>
    <dgm:cxn modelId="{4F45CC45-4D7E-4786-8E84-8FC468DB4194}" type="presParOf" srcId="{29DE860E-E2A5-4440-8CE7-F48AB4C4B067}" destId="{C18EB279-014B-4B03-AF4A-3AC9B86E8FDE}" srcOrd="1" destOrd="0" presId="urn:microsoft.com/office/officeart/2005/8/layout/chevron2"/>
    <dgm:cxn modelId="{1D8B0DA6-BA3D-49A8-AA06-ECEC6C6C6F67}" type="presParOf" srcId="{50FFB547-E9E8-4DB7-B59B-98D91C01B9ED}" destId="{B51DF96E-3C1B-4D6B-9FA4-ECB11A39208D}" srcOrd="7" destOrd="0" presId="urn:microsoft.com/office/officeart/2005/8/layout/chevron2"/>
    <dgm:cxn modelId="{0AC07A47-2BD9-4AF4-B806-F3B789619F7F}" type="presParOf" srcId="{50FFB547-E9E8-4DB7-B59B-98D91C01B9ED}" destId="{A2C45ABC-F5AB-40F7-B84C-F602D4205E9D}" srcOrd="8" destOrd="0" presId="urn:microsoft.com/office/officeart/2005/8/layout/chevron2"/>
    <dgm:cxn modelId="{7E54A46A-514B-4B6B-89E8-08F44229E500}" type="presParOf" srcId="{A2C45ABC-F5AB-40F7-B84C-F602D4205E9D}" destId="{6F76A0C3-2BF5-421B-94F5-2143D482CCF5}" srcOrd="0" destOrd="0" presId="urn:microsoft.com/office/officeart/2005/8/layout/chevron2"/>
    <dgm:cxn modelId="{9AE4FD8B-4767-437E-B8E1-EF5151BFF162}" type="presParOf" srcId="{A2C45ABC-F5AB-40F7-B84C-F602D4205E9D}" destId="{DA316ED1-EF47-45AA-A9C3-2ABC939E9710}" srcOrd="1" destOrd="0" presId="urn:microsoft.com/office/officeart/2005/8/layout/chevron2"/>
    <dgm:cxn modelId="{51FE2278-FA16-4EE6-9299-7FD7A2F24BA0}" type="presParOf" srcId="{50FFB547-E9E8-4DB7-B59B-98D91C01B9ED}" destId="{3370BEE4-6B59-44EE-9178-CB6C2C42D509}" srcOrd="9" destOrd="0" presId="urn:microsoft.com/office/officeart/2005/8/layout/chevron2"/>
    <dgm:cxn modelId="{B82BD853-266E-44DE-B348-574E45BB01D0}" type="presParOf" srcId="{50FFB547-E9E8-4DB7-B59B-98D91C01B9ED}" destId="{EBAD82C4-CD18-4840-85A2-57ABBDE1A2DA}" srcOrd="10" destOrd="0" presId="urn:microsoft.com/office/officeart/2005/8/layout/chevron2"/>
    <dgm:cxn modelId="{C009B387-2EE0-452B-9E58-5770483DAFA9}" type="presParOf" srcId="{EBAD82C4-CD18-4840-85A2-57ABBDE1A2DA}" destId="{E9017068-0A78-4324-9726-3680ABFBA111}" srcOrd="0" destOrd="0" presId="urn:microsoft.com/office/officeart/2005/8/layout/chevron2"/>
    <dgm:cxn modelId="{C19A90AB-E4E3-45C0-949F-00C8DAB19645}" type="presParOf" srcId="{EBAD82C4-CD18-4840-85A2-57ABBDE1A2DA}" destId="{4BE6AC66-3CF1-4CA0-9C56-F2B649B80B51}" srcOrd="1" destOrd="0" presId="urn:microsoft.com/office/officeart/2005/8/layout/chevron2"/>
    <dgm:cxn modelId="{726D88A5-76BA-4B8B-AD99-E5D6C53C38A6}" type="presParOf" srcId="{50FFB547-E9E8-4DB7-B59B-98D91C01B9ED}" destId="{B701F4C1-BB39-4B59-A752-DE9A903A8AD7}" srcOrd="11" destOrd="0" presId="urn:microsoft.com/office/officeart/2005/8/layout/chevron2"/>
    <dgm:cxn modelId="{93ADE253-8E17-413B-BC1E-451C6E40DE68}" type="presParOf" srcId="{50FFB547-E9E8-4DB7-B59B-98D91C01B9ED}" destId="{F8566E48-209C-40A6-88C7-EE67CA604316}" srcOrd="12" destOrd="0" presId="urn:microsoft.com/office/officeart/2005/8/layout/chevron2"/>
    <dgm:cxn modelId="{804F4007-2FF2-4719-8178-0936EA4976B5}" type="presParOf" srcId="{F8566E48-209C-40A6-88C7-EE67CA604316}" destId="{01243E19-9902-4E11-93AE-DE2653E5E7F4}" srcOrd="0" destOrd="0" presId="urn:microsoft.com/office/officeart/2005/8/layout/chevron2"/>
    <dgm:cxn modelId="{DAD662EC-9489-4B7B-AFA0-54438B367D7B}" type="presParOf" srcId="{F8566E48-209C-40A6-88C7-EE67CA604316}" destId="{23BB6607-6DF9-45E4-BE9A-A5D9BA5E4816}" srcOrd="1" destOrd="0" presId="urn:microsoft.com/office/officeart/2005/8/layout/chevron2"/>
    <dgm:cxn modelId="{8FE72EF5-6452-4BA3-94EF-9517BBC50398}" type="presParOf" srcId="{50FFB547-E9E8-4DB7-B59B-98D91C01B9ED}" destId="{7F01AAB7-F39A-4E36-B87C-75370F8E8C29}" srcOrd="13" destOrd="0" presId="urn:microsoft.com/office/officeart/2005/8/layout/chevron2"/>
    <dgm:cxn modelId="{44B22EF0-D77E-4A21-8862-90DE9E5BDD6A}" type="presParOf" srcId="{50FFB547-E9E8-4DB7-B59B-98D91C01B9ED}" destId="{73F5B851-75F7-41DD-A971-65B5E7154025}" srcOrd="14" destOrd="0" presId="urn:microsoft.com/office/officeart/2005/8/layout/chevron2"/>
    <dgm:cxn modelId="{DE055C27-A747-435F-BDB4-CA1CAC4A6761}" type="presParOf" srcId="{73F5B851-75F7-41DD-A971-65B5E7154025}" destId="{5B3C562E-0AF9-4F36-8710-0EACDE2A130B}" srcOrd="0" destOrd="0" presId="urn:microsoft.com/office/officeart/2005/8/layout/chevron2"/>
    <dgm:cxn modelId="{3676C4FF-ADDC-4FAA-9E9B-AA13BCADC1B9}" type="presParOf" srcId="{73F5B851-75F7-41DD-A971-65B5E7154025}" destId="{B31B698B-2DD5-4937-86B8-76E97AB2EE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F1E28B-2FFE-47F1-AD8A-9611C2E03F4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318CBE5-9410-448E-91A6-D7A2C5430B20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200" smtClean="0"/>
            <a:t>1</a:t>
          </a:r>
          <a:endParaRPr lang="es-ES" sz="1200" dirty="0"/>
        </a:p>
      </dgm:t>
    </dgm:pt>
    <dgm:pt modelId="{80F7934F-8D1E-4F23-82FC-9A10B0A74458}" type="parTrans" cxnId="{0418ED20-32E7-4667-A748-DA5C44B9AEED}">
      <dgm:prSet/>
      <dgm:spPr/>
      <dgm:t>
        <a:bodyPr/>
        <a:lstStyle/>
        <a:p>
          <a:endParaRPr lang="es-ES"/>
        </a:p>
      </dgm:t>
    </dgm:pt>
    <dgm:pt modelId="{226BC673-E277-44E3-84DA-94565D3932B1}" type="sibTrans" cxnId="{0418ED20-32E7-4667-A748-DA5C44B9AEED}">
      <dgm:prSet/>
      <dgm:spPr/>
      <dgm:t>
        <a:bodyPr/>
        <a:lstStyle/>
        <a:p>
          <a:endParaRPr lang="es-ES"/>
        </a:p>
      </dgm:t>
    </dgm:pt>
    <dgm:pt modelId="{B0DC35DC-A03E-4B5E-8ABE-143C3787BD87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200" dirty="0" smtClean="0"/>
            <a:t>2</a:t>
          </a:r>
          <a:endParaRPr lang="es-ES" sz="1200" dirty="0"/>
        </a:p>
      </dgm:t>
    </dgm:pt>
    <dgm:pt modelId="{99532EBF-CF22-45A6-A506-14171B765577}" type="parTrans" cxnId="{35362732-BC27-4CA3-ADAD-90169EDFDB82}">
      <dgm:prSet/>
      <dgm:spPr/>
      <dgm:t>
        <a:bodyPr/>
        <a:lstStyle/>
        <a:p>
          <a:endParaRPr lang="es-ES"/>
        </a:p>
      </dgm:t>
    </dgm:pt>
    <dgm:pt modelId="{FEA15B73-5074-42DD-8DAD-603E7E538C0E}" type="sibTrans" cxnId="{35362732-BC27-4CA3-ADAD-90169EDFDB82}">
      <dgm:prSet/>
      <dgm:spPr/>
      <dgm:t>
        <a:bodyPr/>
        <a:lstStyle/>
        <a:p>
          <a:endParaRPr lang="es-ES"/>
        </a:p>
      </dgm:t>
    </dgm:pt>
    <dgm:pt modelId="{BB87C59C-41D2-45F2-8964-78C6CFA14C97}">
      <dgm:prSet phldrT="[Texto]" custT="1"/>
      <dgm:spPr>
        <a:solidFill>
          <a:srgbClr val="0099CC"/>
        </a:solidFill>
      </dgm:spPr>
      <dgm:t>
        <a:bodyPr/>
        <a:lstStyle/>
        <a:p>
          <a:r>
            <a:rPr lang="es-ES" sz="1200" dirty="0" smtClean="0"/>
            <a:t>7</a:t>
          </a:r>
          <a:endParaRPr lang="es-ES" sz="1200" dirty="0"/>
        </a:p>
      </dgm:t>
    </dgm:pt>
    <dgm:pt modelId="{D1F84530-5B75-4D96-9EEB-5533B04D8465}" type="parTrans" cxnId="{EAF797BF-7C39-4573-8BBB-34E1C7505C4B}">
      <dgm:prSet/>
      <dgm:spPr/>
      <dgm:t>
        <a:bodyPr/>
        <a:lstStyle/>
        <a:p>
          <a:endParaRPr lang="es-ES"/>
        </a:p>
      </dgm:t>
    </dgm:pt>
    <dgm:pt modelId="{22860566-0D27-4EFC-A49E-50B4D02CD3F3}" type="sibTrans" cxnId="{EAF797BF-7C39-4573-8BBB-34E1C7505C4B}">
      <dgm:prSet/>
      <dgm:spPr/>
      <dgm:t>
        <a:bodyPr/>
        <a:lstStyle/>
        <a:p>
          <a:endParaRPr lang="es-ES"/>
        </a:p>
      </dgm:t>
    </dgm:pt>
    <dgm:pt modelId="{1E6EEB38-CA21-4E19-BEAA-BF9406B3B176}">
      <dgm:prSet phldrT="[Texto]" custT="1"/>
      <dgm:spPr>
        <a:solidFill>
          <a:srgbClr val="0099CC"/>
        </a:solidFill>
      </dgm:spPr>
      <dgm:t>
        <a:bodyPr/>
        <a:lstStyle/>
        <a:p>
          <a:r>
            <a:rPr lang="es-ES" sz="1200" dirty="0" smtClean="0"/>
            <a:t>4</a:t>
          </a:r>
          <a:endParaRPr lang="es-ES" sz="1200" dirty="0"/>
        </a:p>
      </dgm:t>
    </dgm:pt>
    <dgm:pt modelId="{5B32C408-8BBF-467A-A563-BF4F467F22FF}" type="parTrans" cxnId="{A8533225-FD27-499E-9CCF-936965BB9D6B}">
      <dgm:prSet/>
      <dgm:spPr/>
      <dgm:t>
        <a:bodyPr/>
        <a:lstStyle/>
        <a:p>
          <a:endParaRPr lang="es-ES"/>
        </a:p>
      </dgm:t>
    </dgm:pt>
    <dgm:pt modelId="{EBCB7D44-94BA-4B73-A67A-A246119E3791}" type="sibTrans" cxnId="{A8533225-FD27-499E-9CCF-936965BB9D6B}">
      <dgm:prSet/>
      <dgm:spPr/>
      <dgm:t>
        <a:bodyPr/>
        <a:lstStyle/>
        <a:p>
          <a:endParaRPr lang="es-ES"/>
        </a:p>
      </dgm:t>
    </dgm:pt>
    <dgm:pt modelId="{ED084370-C4F3-420F-9C5C-51BA588C3823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200" dirty="0" smtClean="0"/>
            <a:t>5</a:t>
          </a:r>
          <a:endParaRPr lang="es-ES" sz="1200" dirty="0"/>
        </a:p>
      </dgm:t>
    </dgm:pt>
    <dgm:pt modelId="{9006D774-6785-4A06-92CB-ACDB25C31B5C}" type="parTrans" cxnId="{9EB988B6-4769-4902-A4AA-FC053D1CE332}">
      <dgm:prSet/>
      <dgm:spPr/>
      <dgm:t>
        <a:bodyPr/>
        <a:lstStyle/>
        <a:p>
          <a:endParaRPr lang="es-ES"/>
        </a:p>
      </dgm:t>
    </dgm:pt>
    <dgm:pt modelId="{6E8012A8-9A62-4717-B8B0-0A37706AFEFF}" type="sibTrans" cxnId="{9EB988B6-4769-4902-A4AA-FC053D1CE332}">
      <dgm:prSet/>
      <dgm:spPr/>
      <dgm:t>
        <a:bodyPr/>
        <a:lstStyle/>
        <a:p>
          <a:endParaRPr lang="es-ES"/>
        </a:p>
      </dgm:t>
    </dgm:pt>
    <dgm:pt modelId="{9F9DC4F7-3010-411E-9BA1-38C08B797FDF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200" dirty="0" smtClean="0"/>
            <a:t>6</a:t>
          </a:r>
          <a:endParaRPr lang="es-ES" sz="1200" dirty="0"/>
        </a:p>
      </dgm:t>
    </dgm:pt>
    <dgm:pt modelId="{ECE0976F-88E6-4BA1-8AD3-D64E5DE0A58E}" type="parTrans" cxnId="{68CD21C9-2244-4B79-98A7-6BDBB24B97EF}">
      <dgm:prSet/>
      <dgm:spPr/>
      <dgm:t>
        <a:bodyPr/>
        <a:lstStyle/>
        <a:p>
          <a:endParaRPr lang="es-ES"/>
        </a:p>
      </dgm:t>
    </dgm:pt>
    <dgm:pt modelId="{D0792A29-CC3B-4820-8547-0F745DD1B5DF}" type="sibTrans" cxnId="{68CD21C9-2244-4B79-98A7-6BDBB24B97EF}">
      <dgm:prSet/>
      <dgm:spPr/>
      <dgm:t>
        <a:bodyPr/>
        <a:lstStyle/>
        <a:p>
          <a:endParaRPr lang="es-ES"/>
        </a:p>
      </dgm:t>
    </dgm:pt>
    <dgm:pt modelId="{C2322E51-46D3-4A24-AF2E-443FC99B99DD}">
      <dgm:prSet/>
      <dgm:spPr/>
      <dgm:t>
        <a:bodyPr/>
        <a:lstStyle/>
        <a:p>
          <a:r>
            <a:rPr lang="es-ES" dirty="0" smtClean="0">
              <a:latin typeface="Franklin Gothic Heavy" pitchFamily="34" charset="0"/>
            </a:rPr>
            <a:t>Ingeniería de Costos</a:t>
          </a:r>
          <a:endParaRPr lang="es-ES" dirty="0">
            <a:latin typeface="Franklin Gothic Heavy" pitchFamily="34" charset="0"/>
          </a:endParaRPr>
        </a:p>
      </dgm:t>
    </dgm:pt>
    <dgm:pt modelId="{7B69E411-A0B7-4789-8305-3C8A3556C123}" type="parTrans" cxnId="{8D5FAE56-B1D0-4B5B-B993-C5E0367BA46B}">
      <dgm:prSet/>
      <dgm:spPr/>
      <dgm:t>
        <a:bodyPr/>
        <a:lstStyle/>
        <a:p>
          <a:endParaRPr lang="es-ES"/>
        </a:p>
      </dgm:t>
    </dgm:pt>
    <dgm:pt modelId="{146DF331-2EA7-40F2-A83D-36280B9CC07B}" type="sibTrans" cxnId="{8D5FAE56-B1D0-4B5B-B993-C5E0367BA46B}">
      <dgm:prSet/>
      <dgm:spPr/>
      <dgm:t>
        <a:bodyPr/>
        <a:lstStyle/>
        <a:p>
          <a:endParaRPr lang="es-ES"/>
        </a:p>
      </dgm:t>
    </dgm:pt>
    <dgm:pt modelId="{266403F3-8DCC-4E6D-BE0A-C19F8B89B4B9}">
      <dgm:prSet/>
      <dgm:spPr/>
      <dgm:t>
        <a:bodyPr/>
        <a:lstStyle/>
        <a:p>
          <a:r>
            <a:rPr lang="es-ES" dirty="0" smtClean="0">
              <a:latin typeface="Franklin Gothic Heavy" pitchFamily="34" charset="0"/>
            </a:rPr>
            <a:t>Legislación aplicada a la Valuación</a:t>
          </a:r>
          <a:endParaRPr lang="es-ES" dirty="0">
            <a:latin typeface="Franklin Gothic Heavy" pitchFamily="34" charset="0"/>
          </a:endParaRPr>
        </a:p>
      </dgm:t>
    </dgm:pt>
    <dgm:pt modelId="{45672084-5991-4761-ACAE-C78AFF91E864}" type="parTrans" cxnId="{0B190B67-488E-427B-89E3-4CF8C34DBD9B}">
      <dgm:prSet/>
      <dgm:spPr/>
      <dgm:t>
        <a:bodyPr/>
        <a:lstStyle/>
        <a:p>
          <a:endParaRPr lang="es-ES"/>
        </a:p>
      </dgm:t>
    </dgm:pt>
    <dgm:pt modelId="{9581DEFF-77C8-4971-9C39-3EAF2FE7EC6E}" type="sibTrans" cxnId="{0B190B67-488E-427B-89E3-4CF8C34DBD9B}">
      <dgm:prSet/>
      <dgm:spPr/>
      <dgm:t>
        <a:bodyPr/>
        <a:lstStyle/>
        <a:p>
          <a:endParaRPr lang="es-ES"/>
        </a:p>
      </dgm:t>
    </dgm:pt>
    <dgm:pt modelId="{3EF087D8-925B-4B36-A66D-50B9FC569D58}">
      <dgm:prSet/>
      <dgm:spPr/>
      <dgm:t>
        <a:bodyPr/>
        <a:lstStyle/>
        <a:p>
          <a:r>
            <a:rPr lang="es-ES" dirty="0" smtClean="0">
              <a:latin typeface="Franklin Gothic Heavy" pitchFamily="34" charset="0"/>
            </a:rPr>
            <a:t>Ingeniería </a:t>
          </a:r>
          <a:r>
            <a:rPr lang="es-ES" b="1" dirty="0" smtClean="0">
              <a:latin typeface="Franklin Gothic Heavy" pitchFamily="34" charset="0"/>
            </a:rPr>
            <a:t>Económica</a:t>
          </a:r>
          <a:endParaRPr lang="es-ES" b="1" dirty="0">
            <a:latin typeface="Franklin Gothic Heavy" pitchFamily="34" charset="0"/>
          </a:endParaRPr>
        </a:p>
      </dgm:t>
    </dgm:pt>
    <dgm:pt modelId="{FC60A01E-4229-4774-A281-CB192C50C23F}" type="parTrans" cxnId="{D03D945F-C66A-4F72-9B46-10E52B5A31B6}">
      <dgm:prSet/>
      <dgm:spPr/>
      <dgm:t>
        <a:bodyPr/>
        <a:lstStyle/>
        <a:p>
          <a:endParaRPr lang="es-ES"/>
        </a:p>
      </dgm:t>
    </dgm:pt>
    <dgm:pt modelId="{3851EA69-FE12-429B-B8B3-D053790ED58A}" type="sibTrans" cxnId="{D03D945F-C66A-4F72-9B46-10E52B5A31B6}">
      <dgm:prSet/>
      <dgm:spPr/>
      <dgm:t>
        <a:bodyPr/>
        <a:lstStyle/>
        <a:p>
          <a:endParaRPr lang="es-ES"/>
        </a:p>
      </dgm:t>
    </dgm:pt>
    <dgm:pt modelId="{63E8FD53-B4E8-49B4-9E8D-9466E5ACA44B}">
      <dgm:prSet/>
      <dgm:spPr/>
      <dgm:t>
        <a:bodyPr/>
        <a:lstStyle/>
        <a:p>
          <a:r>
            <a:rPr lang="es-ES" dirty="0" smtClean="0">
              <a:latin typeface="Franklin Gothic Heavy" pitchFamily="34" charset="0"/>
            </a:rPr>
            <a:t>Contabilidad</a:t>
          </a:r>
          <a:endParaRPr lang="es-ES" dirty="0">
            <a:latin typeface="Franklin Gothic Heavy" pitchFamily="34" charset="0"/>
          </a:endParaRPr>
        </a:p>
      </dgm:t>
    </dgm:pt>
    <dgm:pt modelId="{DF51B7B6-904B-4ACB-A159-418162599077}" type="parTrans" cxnId="{342FAE3A-A3EE-4FC4-A9DF-CFB3DEC30A62}">
      <dgm:prSet/>
      <dgm:spPr/>
      <dgm:t>
        <a:bodyPr/>
        <a:lstStyle/>
        <a:p>
          <a:endParaRPr lang="es-ES"/>
        </a:p>
      </dgm:t>
    </dgm:pt>
    <dgm:pt modelId="{035C7AF9-C51F-4FB6-8C18-42D3A085B730}" type="sibTrans" cxnId="{342FAE3A-A3EE-4FC4-A9DF-CFB3DEC30A62}">
      <dgm:prSet/>
      <dgm:spPr/>
      <dgm:t>
        <a:bodyPr/>
        <a:lstStyle/>
        <a:p>
          <a:endParaRPr lang="es-ES"/>
        </a:p>
      </dgm:t>
    </dgm:pt>
    <dgm:pt modelId="{03E1F6EF-18C9-47E5-B8DF-7CAC993D3118}">
      <dgm:prSet phldrT="[Texto]" custT="1"/>
      <dgm:spPr/>
      <dgm:t>
        <a:bodyPr/>
        <a:lstStyle/>
        <a:p>
          <a:r>
            <a:rPr lang="es-ES" sz="1800" dirty="0" smtClean="0">
              <a:latin typeface="Franklin Gothic Heavy" pitchFamily="34" charset="0"/>
            </a:rPr>
            <a:t>Introducción a la Valuación</a:t>
          </a:r>
          <a:endParaRPr lang="es-ES" sz="1800" dirty="0">
            <a:latin typeface="Franklin Gothic Heavy" pitchFamily="34" charset="0"/>
          </a:endParaRPr>
        </a:p>
      </dgm:t>
    </dgm:pt>
    <dgm:pt modelId="{A2D990B8-FF5D-42DB-B050-F6FA681ECC39}" type="sibTrans" cxnId="{C0B7C821-D2CF-4499-97D6-71C19EDC24D8}">
      <dgm:prSet/>
      <dgm:spPr/>
      <dgm:t>
        <a:bodyPr/>
        <a:lstStyle/>
        <a:p>
          <a:endParaRPr lang="es-ES"/>
        </a:p>
      </dgm:t>
    </dgm:pt>
    <dgm:pt modelId="{D10C0035-B0A4-43CE-A734-6842DF720065}" type="parTrans" cxnId="{C0B7C821-D2CF-4499-97D6-71C19EDC24D8}">
      <dgm:prSet/>
      <dgm:spPr/>
      <dgm:t>
        <a:bodyPr/>
        <a:lstStyle/>
        <a:p>
          <a:endParaRPr lang="es-ES"/>
        </a:p>
      </dgm:t>
    </dgm:pt>
    <dgm:pt modelId="{F2D5F55E-F4FA-4325-87AC-56C44CD11EA5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200" dirty="0" smtClean="0"/>
            <a:t>8</a:t>
          </a:r>
          <a:endParaRPr lang="es-ES" sz="1200" dirty="0"/>
        </a:p>
      </dgm:t>
    </dgm:pt>
    <dgm:pt modelId="{BC500349-D467-4516-9103-5D488C6EFF5A}" type="parTrans" cxnId="{537AA086-C72C-49F3-99EE-B517BDACBC8E}">
      <dgm:prSet/>
      <dgm:spPr/>
      <dgm:t>
        <a:bodyPr/>
        <a:lstStyle/>
        <a:p>
          <a:endParaRPr lang="es-ES"/>
        </a:p>
      </dgm:t>
    </dgm:pt>
    <dgm:pt modelId="{267B2C16-7AEB-462F-8928-07C0810773B8}" type="sibTrans" cxnId="{537AA086-C72C-49F3-99EE-B517BDACBC8E}">
      <dgm:prSet/>
      <dgm:spPr/>
      <dgm:t>
        <a:bodyPr/>
        <a:lstStyle/>
        <a:p>
          <a:endParaRPr lang="es-ES"/>
        </a:p>
      </dgm:t>
    </dgm:pt>
    <dgm:pt modelId="{C6A892FF-A8C9-480E-86FD-58C72D84E834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200" dirty="0" smtClean="0"/>
            <a:t>9</a:t>
          </a:r>
          <a:endParaRPr lang="es-ES" sz="1200" dirty="0"/>
        </a:p>
      </dgm:t>
    </dgm:pt>
    <dgm:pt modelId="{C591021B-87B3-4D09-BB83-2F253C60A5F9}" type="parTrans" cxnId="{6A6A84D1-73BB-4EC5-8FCB-054D51D2F27D}">
      <dgm:prSet/>
      <dgm:spPr/>
      <dgm:t>
        <a:bodyPr/>
        <a:lstStyle/>
        <a:p>
          <a:endParaRPr lang="es-ES"/>
        </a:p>
      </dgm:t>
    </dgm:pt>
    <dgm:pt modelId="{9634FC7F-E11F-4B21-BDD5-50D72F586D7E}" type="sibTrans" cxnId="{6A6A84D1-73BB-4EC5-8FCB-054D51D2F27D}">
      <dgm:prSet/>
      <dgm:spPr/>
      <dgm:t>
        <a:bodyPr/>
        <a:lstStyle/>
        <a:p>
          <a:endParaRPr lang="es-ES"/>
        </a:p>
      </dgm:t>
    </dgm:pt>
    <dgm:pt modelId="{6E4AAC2F-F8F1-4076-8326-C5943423FEB6}">
      <dgm:prSet/>
      <dgm:spPr/>
      <dgm:t>
        <a:bodyPr/>
        <a:lstStyle/>
        <a:p>
          <a:r>
            <a:rPr lang="es-ES" dirty="0" smtClean="0">
              <a:latin typeface="Franklin Gothic Heavy" pitchFamily="34" charset="0"/>
            </a:rPr>
            <a:t>Seminario de Economía </a:t>
          </a:r>
          <a:endParaRPr lang="es-ES" dirty="0">
            <a:latin typeface="Franklin Gothic Heavy" pitchFamily="34" charset="0"/>
          </a:endParaRPr>
        </a:p>
      </dgm:t>
    </dgm:pt>
    <dgm:pt modelId="{15E6E599-4D86-4E29-AEA8-A3D2FBC7B9A1}" type="parTrans" cxnId="{C52849A0-8754-4BD5-9975-22BDE75C4028}">
      <dgm:prSet/>
      <dgm:spPr/>
      <dgm:t>
        <a:bodyPr/>
        <a:lstStyle/>
        <a:p>
          <a:endParaRPr lang="es-ES"/>
        </a:p>
      </dgm:t>
    </dgm:pt>
    <dgm:pt modelId="{90240B88-07EB-4733-B068-67EEA39A20C2}" type="sibTrans" cxnId="{C52849A0-8754-4BD5-9975-22BDE75C4028}">
      <dgm:prSet/>
      <dgm:spPr/>
      <dgm:t>
        <a:bodyPr/>
        <a:lstStyle/>
        <a:p>
          <a:endParaRPr lang="es-ES"/>
        </a:p>
      </dgm:t>
    </dgm:pt>
    <dgm:pt modelId="{BBF476EF-807E-4FB3-AA12-3DE4B89B5CB2}">
      <dgm:prSet/>
      <dgm:spPr/>
      <dgm:t>
        <a:bodyPr/>
        <a:lstStyle/>
        <a:p>
          <a:r>
            <a:rPr lang="es-ES" dirty="0" smtClean="0">
              <a:latin typeface="Franklin Gothic Heavy" pitchFamily="34" charset="0"/>
            </a:rPr>
            <a:t>Administración</a:t>
          </a:r>
          <a:r>
            <a:rPr lang="es-ES" baseline="0" dirty="0" smtClean="0">
              <a:latin typeface="Franklin Gothic Heavy" pitchFamily="34" charset="0"/>
            </a:rPr>
            <a:t> y Mercadotecnia</a:t>
          </a:r>
          <a:endParaRPr lang="es-ES" dirty="0">
            <a:latin typeface="Franklin Gothic Heavy" pitchFamily="34" charset="0"/>
          </a:endParaRPr>
        </a:p>
      </dgm:t>
    </dgm:pt>
    <dgm:pt modelId="{D0839388-599C-4014-8054-A76ECFFA1357}" type="parTrans" cxnId="{0B4E6555-8A05-469D-9B9E-4EEF51B25B04}">
      <dgm:prSet/>
      <dgm:spPr/>
      <dgm:t>
        <a:bodyPr/>
        <a:lstStyle/>
        <a:p>
          <a:endParaRPr lang="es-ES"/>
        </a:p>
      </dgm:t>
    </dgm:pt>
    <dgm:pt modelId="{B13EA94D-BBEB-44D2-807D-969C9694C477}" type="sibTrans" cxnId="{0B4E6555-8A05-469D-9B9E-4EEF51B25B04}">
      <dgm:prSet/>
      <dgm:spPr/>
      <dgm:t>
        <a:bodyPr/>
        <a:lstStyle/>
        <a:p>
          <a:endParaRPr lang="es-ES"/>
        </a:p>
      </dgm:t>
    </dgm:pt>
    <dgm:pt modelId="{E33F1428-9974-4F3F-8919-B8BB52DE129B}">
      <dgm:prSet/>
      <dgm:spPr/>
      <dgm:t>
        <a:bodyPr/>
        <a:lstStyle/>
        <a:p>
          <a:r>
            <a:rPr lang="es-ES" dirty="0" smtClean="0">
              <a:latin typeface="Franklin Gothic Heavy" pitchFamily="34" charset="0"/>
            </a:rPr>
            <a:t>Probabilidad y Estadística</a:t>
          </a:r>
          <a:endParaRPr lang="es-ES" dirty="0">
            <a:latin typeface="Franklin Gothic Heavy" pitchFamily="34" charset="0"/>
          </a:endParaRPr>
        </a:p>
      </dgm:t>
    </dgm:pt>
    <dgm:pt modelId="{15D27762-279F-45A1-846D-60ADEF4F879D}" type="parTrans" cxnId="{C416E8F6-6BAC-4E15-BE69-DAA757FEC533}">
      <dgm:prSet/>
      <dgm:spPr/>
      <dgm:t>
        <a:bodyPr/>
        <a:lstStyle/>
        <a:p>
          <a:endParaRPr lang="es-ES"/>
        </a:p>
      </dgm:t>
    </dgm:pt>
    <dgm:pt modelId="{9F0522C0-3788-4474-88F7-BDDFF0100AE0}" type="sibTrans" cxnId="{C416E8F6-6BAC-4E15-BE69-DAA757FEC533}">
      <dgm:prSet/>
      <dgm:spPr/>
      <dgm:t>
        <a:bodyPr/>
        <a:lstStyle/>
        <a:p>
          <a:endParaRPr lang="es-ES"/>
        </a:p>
      </dgm:t>
    </dgm:pt>
    <dgm:pt modelId="{70990423-A2FD-4331-90E7-8EAB8800F474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200" dirty="0" smtClean="0"/>
            <a:t>3</a:t>
          </a:r>
          <a:endParaRPr lang="es-ES" sz="1200" dirty="0"/>
        </a:p>
      </dgm:t>
    </dgm:pt>
    <dgm:pt modelId="{6062C3FE-197F-4ADD-B2B6-46787ADE5988}" type="sibTrans" cxnId="{C5F6CB60-5EDB-4B93-B2F4-27928F0F8F2C}">
      <dgm:prSet/>
      <dgm:spPr/>
      <dgm:t>
        <a:bodyPr/>
        <a:lstStyle/>
        <a:p>
          <a:endParaRPr lang="es-ES"/>
        </a:p>
      </dgm:t>
    </dgm:pt>
    <dgm:pt modelId="{8B92C246-4E3B-4555-90ED-0A49A1E3D5BA}" type="parTrans" cxnId="{C5F6CB60-5EDB-4B93-B2F4-27928F0F8F2C}">
      <dgm:prSet/>
      <dgm:spPr/>
      <dgm:t>
        <a:bodyPr/>
        <a:lstStyle/>
        <a:p>
          <a:endParaRPr lang="es-ES"/>
        </a:p>
      </dgm:t>
    </dgm:pt>
    <dgm:pt modelId="{8F8545D4-4FD5-473E-828E-E81777B2DD73}">
      <dgm:prSet/>
      <dgm:spPr/>
      <dgm:t>
        <a:bodyPr/>
        <a:lstStyle/>
        <a:p>
          <a:r>
            <a:rPr lang="es-ES" b="0" dirty="0" smtClean="0">
              <a:latin typeface="Franklin Gothic Heavy" pitchFamily="34" charset="0"/>
            </a:rPr>
            <a:t>Informática aplicada a la Valuación</a:t>
          </a:r>
          <a:r>
            <a:rPr lang="es-ES" b="1" dirty="0" smtClean="0">
              <a:latin typeface="Franklin Gothic Heavy" pitchFamily="34" charset="0"/>
            </a:rPr>
            <a:t> </a:t>
          </a:r>
          <a:endParaRPr lang="es-ES" dirty="0">
            <a:latin typeface="Franklin Gothic Heavy" pitchFamily="34" charset="0"/>
          </a:endParaRPr>
        </a:p>
      </dgm:t>
    </dgm:pt>
    <dgm:pt modelId="{1FBCD54F-5FF0-450E-994F-DA89724B9C48}" type="sibTrans" cxnId="{A49DD9D1-75EC-4B96-B197-F061FAA409F7}">
      <dgm:prSet/>
      <dgm:spPr/>
      <dgm:t>
        <a:bodyPr/>
        <a:lstStyle/>
        <a:p>
          <a:endParaRPr lang="es-ES"/>
        </a:p>
      </dgm:t>
    </dgm:pt>
    <dgm:pt modelId="{D8516E88-E117-46BF-9824-BEE99C8D07D4}" type="parTrans" cxnId="{A49DD9D1-75EC-4B96-B197-F061FAA409F7}">
      <dgm:prSet/>
      <dgm:spPr/>
      <dgm:t>
        <a:bodyPr/>
        <a:lstStyle/>
        <a:p>
          <a:endParaRPr lang="es-ES"/>
        </a:p>
      </dgm:t>
    </dgm:pt>
    <dgm:pt modelId="{5B9DFA7C-6D50-4406-A3A9-226FE09E4F6D}">
      <dgm:prSet custT="1"/>
      <dgm:spPr/>
      <dgm:t>
        <a:bodyPr/>
        <a:lstStyle/>
        <a:p>
          <a:r>
            <a:rPr lang="es-MX" sz="1200" dirty="0" smtClean="0"/>
            <a:t>10</a:t>
          </a:r>
          <a:endParaRPr lang="es-MX" sz="1200" dirty="0"/>
        </a:p>
      </dgm:t>
    </dgm:pt>
    <dgm:pt modelId="{9F0BB727-78A6-47F2-B1FE-2D311190F45F}" type="parTrans" cxnId="{189EA484-FE3C-4FFB-A2FD-943F088157AC}">
      <dgm:prSet/>
      <dgm:spPr/>
      <dgm:t>
        <a:bodyPr/>
        <a:lstStyle/>
        <a:p>
          <a:endParaRPr lang="es-MX"/>
        </a:p>
      </dgm:t>
    </dgm:pt>
    <dgm:pt modelId="{F739600C-30C2-46A5-B75A-35B0CB9C6B52}" type="sibTrans" cxnId="{189EA484-FE3C-4FFB-A2FD-943F088157AC}">
      <dgm:prSet/>
      <dgm:spPr/>
      <dgm:t>
        <a:bodyPr/>
        <a:lstStyle/>
        <a:p>
          <a:endParaRPr lang="es-MX"/>
        </a:p>
      </dgm:t>
    </dgm:pt>
    <dgm:pt modelId="{65337F98-E342-4DC4-9C7B-ABEDD6802CAC}">
      <dgm:prSet/>
      <dgm:spPr/>
      <dgm:t>
        <a:bodyPr/>
        <a:lstStyle/>
        <a:p>
          <a:r>
            <a:rPr lang="es-MX" dirty="0" smtClean="0">
              <a:latin typeface="Franklin Gothic Heavy" pitchFamily="34" charset="0"/>
            </a:rPr>
            <a:t>Seminario de investigación I</a:t>
          </a:r>
          <a:endParaRPr lang="es-MX" dirty="0">
            <a:latin typeface="Franklin Gothic Heavy" pitchFamily="34" charset="0"/>
          </a:endParaRPr>
        </a:p>
      </dgm:t>
    </dgm:pt>
    <dgm:pt modelId="{65CBBF97-FCE8-471D-9332-2BE02DB7A1FA}" type="parTrans" cxnId="{3639EF5E-64DA-43CE-9578-D0BBC2793D5C}">
      <dgm:prSet/>
      <dgm:spPr/>
      <dgm:t>
        <a:bodyPr/>
        <a:lstStyle/>
        <a:p>
          <a:endParaRPr lang="es-MX"/>
        </a:p>
      </dgm:t>
    </dgm:pt>
    <dgm:pt modelId="{4C3742E0-629E-4CF5-9377-5D2B41FFFAE9}" type="sibTrans" cxnId="{3639EF5E-64DA-43CE-9578-D0BBC2793D5C}">
      <dgm:prSet/>
      <dgm:spPr/>
      <dgm:t>
        <a:bodyPr/>
        <a:lstStyle/>
        <a:p>
          <a:endParaRPr lang="es-MX"/>
        </a:p>
      </dgm:t>
    </dgm:pt>
    <dgm:pt modelId="{50FFB547-E9E8-4DB7-B59B-98D91C01B9ED}" type="pres">
      <dgm:prSet presAssocID="{EFF1E28B-2FFE-47F1-AD8A-9611C2E03F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BE413CD-CEA7-4839-A493-6355B66C76B8}" type="pres">
      <dgm:prSet presAssocID="{1318CBE5-9410-448E-91A6-D7A2C5430B20}" presName="composite" presStyleCnt="0"/>
      <dgm:spPr/>
    </dgm:pt>
    <dgm:pt modelId="{BE474C05-B150-4ED8-AE98-59F2CA73F26F}" type="pres">
      <dgm:prSet presAssocID="{1318CBE5-9410-448E-91A6-D7A2C5430B20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1B97B5-F7C6-4E5E-AD3A-A9AE6DA20E67}" type="pres">
      <dgm:prSet presAssocID="{1318CBE5-9410-448E-91A6-D7A2C5430B20}" presName="descendantText" presStyleLbl="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4FE076-207E-4CE1-8A7F-0717FA60847A}" type="pres">
      <dgm:prSet presAssocID="{226BC673-E277-44E3-84DA-94565D3932B1}" presName="sp" presStyleCnt="0"/>
      <dgm:spPr/>
    </dgm:pt>
    <dgm:pt modelId="{86190B94-4D27-4F24-AF0C-8E3E6663ACF3}" type="pres">
      <dgm:prSet presAssocID="{B0DC35DC-A03E-4B5E-8ABE-143C3787BD87}" presName="composite" presStyleCnt="0"/>
      <dgm:spPr/>
    </dgm:pt>
    <dgm:pt modelId="{E9C18E3C-349E-4C4B-AFF8-530007197B70}" type="pres">
      <dgm:prSet presAssocID="{B0DC35DC-A03E-4B5E-8ABE-143C3787BD87}" presName="parentText" presStyleLbl="align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42ECB8-B57F-416E-97FE-78182223D921}" type="pres">
      <dgm:prSet presAssocID="{B0DC35DC-A03E-4B5E-8ABE-143C3787BD87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8DC561-E9DE-4AB7-9F7C-5AB36D185304}" type="pres">
      <dgm:prSet presAssocID="{FEA15B73-5074-42DD-8DAD-603E7E538C0E}" presName="sp" presStyleCnt="0"/>
      <dgm:spPr/>
    </dgm:pt>
    <dgm:pt modelId="{DA22BC02-0BFF-4728-B0E1-0CCF74B96A91}" type="pres">
      <dgm:prSet presAssocID="{70990423-A2FD-4331-90E7-8EAB8800F474}" presName="composite" presStyleCnt="0"/>
      <dgm:spPr/>
    </dgm:pt>
    <dgm:pt modelId="{DE409FB4-1570-4BF3-97F9-883A9BDC3842}" type="pres">
      <dgm:prSet presAssocID="{70990423-A2FD-4331-90E7-8EAB8800F474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6874DD-B25F-41C1-8279-88295F896C29}" type="pres">
      <dgm:prSet presAssocID="{70990423-A2FD-4331-90E7-8EAB8800F474}" presName="descendantText" presStyleLbl="alignAcc1" presStyleIdx="2" presStyleCnt="10" custLinFactNeighborX="1153" custLinFactNeighborY="-243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3A965E-F38F-4649-BCF0-039C1FD17D07}" type="pres">
      <dgm:prSet presAssocID="{6062C3FE-197F-4ADD-B2B6-46787ADE5988}" presName="sp" presStyleCnt="0"/>
      <dgm:spPr/>
    </dgm:pt>
    <dgm:pt modelId="{29DE860E-E2A5-4440-8CE7-F48AB4C4B067}" type="pres">
      <dgm:prSet presAssocID="{1E6EEB38-CA21-4E19-BEAA-BF9406B3B176}" presName="composite" presStyleCnt="0"/>
      <dgm:spPr/>
    </dgm:pt>
    <dgm:pt modelId="{1A2DA8AE-B139-483E-BCD1-CCD7A8C495ED}" type="pres">
      <dgm:prSet presAssocID="{1E6EEB38-CA21-4E19-BEAA-BF9406B3B176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8EB279-014B-4B03-AF4A-3AC9B86E8FDE}" type="pres">
      <dgm:prSet presAssocID="{1E6EEB38-CA21-4E19-BEAA-BF9406B3B176}" presName="descendantText" presStyleLbl="alignAcc1" presStyleIdx="3" presStyleCnt="10" custLinFactNeighborX="565" custLinFactNeighborY="-189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1DF96E-3C1B-4D6B-9FA4-ECB11A39208D}" type="pres">
      <dgm:prSet presAssocID="{EBCB7D44-94BA-4B73-A67A-A246119E3791}" presName="sp" presStyleCnt="0"/>
      <dgm:spPr/>
    </dgm:pt>
    <dgm:pt modelId="{EBAD82C4-CD18-4840-85A2-57ABBDE1A2DA}" type="pres">
      <dgm:prSet presAssocID="{ED084370-C4F3-420F-9C5C-51BA588C3823}" presName="composite" presStyleCnt="0"/>
      <dgm:spPr/>
    </dgm:pt>
    <dgm:pt modelId="{E9017068-0A78-4324-9726-3680ABFBA111}" type="pres">
      <dgm:prSet presAssocID="{ED084370-C4F3-420F-9C5C-51BA588C3823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E6AC66-3CF1-4CA0-9C56-F2B649B80B51}" type="pres">
      <dgm:prSet presAssocID="{ED084370-C4F3-420F-9C5C-51BA588C3823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1F4C1-BB39-4B59-A752-DE9A903A8AD7}" type="pres">
      <dgm:prSet presAssocID="{6E8012A8-9A62-4717-B8B0-0A37706AFEFF}" presName="sp" presStyleCnt="0"/>
      <dgm:spPr/>
    </dgm:pt>
    <dgm:pt modelId="{F8566E48-209C-40A6-88C7-EE67CA604316}" type="pres">
      <dgm:prSet presAssocID="{9F9DC4F7-3010-411E-9BA1-38C08B797FDF}" presName="composite" presStyleCnt="0"/>
      <dgm:spPr/>
    </dgm:pt>
    <dgm:pt modelId="{01243E19-9902-4E11-93AE-DE2653E5E7F4}" type="pres">
      <dgm:prSet presAssocID="{9F9DC4F7-3010-411E-9BA1-38C08B797FDF}" presName="parentText" presStyleLbl="align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BB6607-6DF9-45E4-BE9A-A5D9BA5E4816}" type="pres">
      <dgm:prSet presAssocID="{9F9DC4F7-3010-411E-9BA1-38C08B797FDF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01AAB7-F39A-4E36-B87C-75370F8E8C29}" type="pres">
      <dgm:prSet presAssocID="{D0792A29-CC3B-4820-8547-0F745DD1B5DF}" presName="sp" presStyleCnt="0"/>
      <dgm:spPr/>
    </dgm:pt>
    <dgm:pt modelId="{73F5B851-75F7-41DD-A971-65B5E7154025}" type="pres">
      <dgm:prSet presAssocID="{BB87C59C-41D2-45F2-8964-78C6CFA14C97}" presName="composite" presStyleCnt="0"/>
      <dgm:spPr/>
    </dgm:pt>
    <dgm:pt modelId="{5B3C562E-0AF9-4F36-8710-0EACDE2A130B}" type="pres">
      <dgm:prSet presAssocID="{BB87C59C-41D2-45F2-8964-78C6CFA14C97}" presName="parentText" presStyleLbl="alignNode1" presStyleIdx="6" presStyleCnt="10" custLinFactNeighborX="0" custLinFactNeighborY="-69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1B698B-2DD5-4937-86B8-76E97AB2EE2C}" type="pres">
      <dgm:prSet presAssocID="{BB87C59C-41D2-45F2-8964-78C6CFA14C97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4014D5-C8DE-4019-B454-60C8FED7E7A3}" type="pres">
      <dgm:prSet presAssocID="{22860566-0D27-4EFC-A49E-50B4D02CD3F3}" presName="sp" presStyleCnt="0"/>
      <dgm:spPr/>
    </dgm:pt>
    <dgm:pt modelId="{7ACE6B08-941D-4A79-9A32-B3AD91645C5A}" type="pres">
      <dgm:prSet presAssocID="{F2D5F55E-F4FA-4325-87AC-56C44CD11EA5}" presName="composite" presStyleCnt="0"/>
      <dgm:spPr/>
    </dgm:pt>
    <dgm:pt modelId="{A66A0987-F98D-4D55-A0B6-774A47C7F712}" type="pres">
      <dgm:prSet presAssocID="{F2D5F55E-F4FA-4325-87AC-56C44CD11EA5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7EB0CB-2D6D-4A07-9321-E1336B428C69}" type="pres">
      <dgm:prSet presAssocID="{F2D5F55E-F4FA-4325-87AC-56C44CD11EA5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FC4C17-2DBC-4AAF-BB85-1BDF0F3CA85D}" type="pres">
      <dgm:prSet presAssocID="{267B2C16-7AEB-462F-8928-07C0810773B8}" presName="sp" presStyleCnt="0"/>
      <dgm:spPr/>
    </dgm:pt>
    <dgm:pt modelId="{0C7201D8-406F-4141-A8C8-27FD01795BC9}" type="pres">
      <dgm:prSet presAssocID="{C6A892FF-A8C9-480E-86FD-58C72D84E834}" presName="composite" presStyleCnt="0"/>
      <dgm:spPr/>
    </dgm:pt>
    <dgm:pt modelId="{9CB796E5-DE08-4630-8AD0-F63B723AE9FA}" type="pres">
      <dgm:prSet presAssocID="{C6A892FF-A8C9-480E-86FD-58C72D84E834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541E7C-F516-4C45-B660-A3AFE6E81473}" type="pres">
      <dgm:prSet presAssocID="{C6A892FF-A8C9-480E-86FD-58C72D84E834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AC3112-DFC1-4CD2-9335-70C30173C8AD}" type="pres">
      <dgm:prSet presAssocID="{9634FC7F-E11F-4B21-BDD5-50D72F586D7E}" presName="sp" presStyleCnt="0"/>
      <dgm:spPr/>
    </dgm:pt>
    <dgm:pt modelId="{D496E3F6-A971-4D45-A4B5-84E3ED369910}" type="pres">
      <dgm:prSet presAssocID="{5B9DFA7C-6D50-4406-A3A9-226FE09E4F6D}" presName="composite" presStyleCnt="0"/>
      <dgm:spPr/>
    </dgm:pt>
    <dgm:pt modelId="{20CE022E-F73E-45E7-AF21-077FCF01B726}" type="pres">
      <dgm:prSet presAssocID="{5B9DFA7C-6D50-4406-A3A9-226FE09E4F6D}" presName="parentText" presStyleLbl="align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DB1CB1-08C3-46AE-8DBA-166046B1CFD1}" type="pres">
      <dgm:prSet presAssocID="{5B9DFA7C-6D50-4406-A3A9-226FE09E4F6D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D8F650F-8E2E-46B5-BBC1-B7B13EB1F518}" type="presOf" srcId="{9F9DC4F7-3010-411E-9BA1-38C08B797FDF}" destId="{01243E19-9902-4E11-93AE-DE2653E5E7F4}" srcOrd="0" destOrd="0" presId="urn:microsoft.com/office/officeart/2005/8/layout/chevron2"/>
    <dgm:cxn modelId="{7F823E88-B42D-460D-9A09-7149AD81B285}" type="presOf" srcId="{65337F98-E342-4DC4-9C7B-ABEDD6802CAC}" destId="{B5DB1CB1-08C3-46AE-8DBA-166046B1CFD1}" srcOrd="0" destOrd="0" presId="urn:microsoft.com/office/officeart/2005/8/layout/chevron2"/>
    <dgm:cxn modelId="{C92241FE-F7F1-484E-820A-F64275838F52}" type="presOf" srcId="{1318CBE5-9410-448E-91A6-D7A2C5430B20}" destId="{BE474C05-B150-4ED8-AE98-59F2CA73F26F}" srcOrd="0" destOrd="0" presId="urn:microsoft.com/office/officeart/2005/8/layout/chevron2"/>
    <dgm:cxn modelId="{342FAE3A-A3EE-4FC4-A9DF-CFB3DEC30A62}" srcId="{9F9DC4F7-3010-411E-9BA1-38C08B797FDF}" destId="{63E8FD53-B4E8-49B4-9E8D-9466E5ACA44B}" srcOrd="0" destOrd="0" parTransId="{DF51B7B6-904B-4ACB-A159-418162599077}" sibTransId="{035C7AF9-C51F-4FB6-8C18-42D3A085B730}"/>
    <dgm:cxn modelId="{D9139C28-73C2-4DA8-B20B-0B5B676BD28A}" type="presOf" srcId="{1E6EEB38-CA21-4E19-BEAA-BF9406B3B176}" destId="{1A2DA8AE-B139-483E-BCD1-CCD7A8C495ED}" srcOrd="0" destOrd="0" presId="urn:microsoft.com/office/officeart/2005/8/layout/chevron2"/>
    <dgm:cxn modelId="{30E2C1BC-5972-405F-B19E-8F015D5F8A15}" type="presOf" srcId="{8F8545D4-4FD5-473E-828E-E81777B2DD73}" destId="{C542ECB8-B57F-416E-97FE-78182223D921}" srcOrd="0" destOrd="0" presId="urn:microsoft.com/office/officeart/2005/8/layout/chevron2"/>
    <dgm:cxn modelId="{C5F6CB60-5EDB-4B93-B2F4-27928F0F8F2C}" srcId="{EFF1E28B-2FFE-47F1-AD8A-9611C2E03F49}" destId="{70990423-A2FD-4331-90E7-8EAB8800F474}" srcOrd="2" destOrd="0" parTransId="{8B92C246-4E3B-4555-90ED-0A49A1E3D5BA}" sibTransId="{6062C3FE-197F-4ADD-B2B6-46787ADE5988}"/>
    <dgm:cxn modelId="{D03D945F-C66A-4F72-9B46-10E52B5A31B6}" srcId="{ED084370-C4F3-420F-9C5C-51BA588C3823}" destId="{3EF087D8-925B-4B36-A66D-50B9FC569D58}" srcOrd="0" destOrd="0" parTransId="{FC60A01E-4229-4774-A281-CB192C50C23F}" sibTransId="{3851EA69-FE12-429B-B8B3-D053790ED58A}"/>
    <dgm:cxn modelId="{DE573DB1-9CA0-40AD-8C46-614F19F8850B}" type="presOf" srcId="{F2D5F55E-F4FA-4325-87AC-56C44CD11EA5}" destId="{A66A0987-F98D-4D55-A0B6-774A47C7F712}" srcOrd="0" destOrd="0" presId="urn:microsoft.com/office/officeart/2005/8/layout/chevron2"/>
    <dgm:cxn modelId="{0BCC5224-6A9B-4B86-B8EE-019D905FED8C}" type="presOf" srcId="{ED084370-C4F3-420F-9C5C-51BA588C3823}" destId="{E9017068-0A78-4324-9726-3680ABFBA111}" srcOrd="0" destOrd="0" presId="urn:microsoft.com/office/officeart/2005/8/layout/chevron2"/>
    <dgm:cxn modelId="{2F885EC9-B6B3-4F7B-B9EF-75B50B441567}" type="presOf" srcId="{5B9DFA7C-6D50-4406-A3A9-226FE09E4F6D}" destId="{20CE022E-F73E-45E7-AF21-077FCF01B726}" srcOrd="0" destOrd="0" presId="urn:microsoft.com/office/officeart/2005/8/layout/chevron2"/>
    <dgm:cxn modelId="{68CD21C9-2244-4B79-98A7-6BDBB24B97EF}" srcId="{EFF1E28B-2FFE-47F1-AD8A-9611C2E03F49}" destId="{9F9DC4F7-3010-411E-9BA1-38C08B797FDF}" srcOrd="5" destOrd="0" parTransId="{ECE0976F-88E6-4BA1-8AD3-D64E5DE0A58E}" sibTransId="{D0792A29-CC3B-4820-8547-0F745DD1B5DF}"/>
    <dgm:cxn modelId="{EEB5E09E-7999-4E67-AA19-FD09F25EE56F}" type="presOf" srcId="{6E4AAC2F-F8F1-4076-8326-C5943423FEB6}" destId="{B31B698B-2DD5-4937-86B8-76E97AB2EE2C}" srcOrd="0" destOrd="0" presId="urn:microsoft.com/office/officeart/2005/8/layout/chevron2"/>
    <dgm:cxn modelId="{8D5FAE56-B1D0-4B5B-B993-C5E0367BA46B}" srcId="{70990423-A2FD-4331-90E7-8EAB8800F474}" destId="{C2322E51-46D3-4A24-AF2E-443FC99B99DD}" srcOrd="0" destOrd="0" parTransId="{7B69E411-A0B7-4789-8305-3C8A3556C123}" sibTransId="{146DF331-2EA7-40F2-A83D-36280B9CC07B}"/>
    <dgm:cxn modelId="{189EA484-FE3C-4FFB-A2FD-943F088157AC}" srcId="{EFF1E28B-2FFE-47F1-AD8A-9611C2E03F49}" destId="{5B9DFA7C-6D50-4406-A3A9-226FE09E4F6D}" srcOrd="9" destOrd="0" parTransId="{9F0BB727-78A6-47F2-B1FE-2D311190F45F}" sibTransId="{F739600C-30C2-46A5-B75A-35B0CB9C6B52}"/>
    <dgm:cxn modelId="{6F5C59D9-CAD7-4C06-87BE-0664EAFD2A35}" type="presOf" srcId="{3EF087D8-925B-4B36-A66D-50B9FC569D58}" destId="{4BE6AC66-3CF1-4CA0-9C56-F2B649B80B51}" srcOrd="0" destOrd="0" presId="urn:microsoft.com/office/officeart/2005/8/layout/chevron2"/>
    <dgm:cxn modelId="{EAF797BF-7C39-4573-8BBB-34E1C7505C4B}" srcId="{EFF1E28B-2FFE-47F1-AD8A-9611C2E03F49}" destId="{BB87C59C-41D2-45F2-8964-78C6CFA14C97}" srcOrd="6" destOrd="0" parTransId="{D1F84530-5B75-4D96-9EEB-5533B04D8465}" sibTransId="{22860566-0D27-4EFC-A49E-50B4D02CD3F3}"/>
    <dgm:cxn modelId="{CDBF4867-C39B-4B61-B309-006756C7A1D1}" type="presOf" srcId="{C6A892FF-A8C9-480E-86FD-58C72D84E834}" destId="{9CB796E5-DE08-4630-8AD0-F63B723AE9FA}" srcOrd="0" destOrd="0" presId="urn:microsoft.com/office/officeart/2005/8/layout/chevron2"/>
    <dgm:cxn modelId="{03BE3858-521E-4DEF-847E-B1A79A1B98CF}" type="presOf" srcId="{BB87C59C-41D2-45F2-8964-78C6CFA14C97}" destId="{5B3C562E-0AF9-4F36-8710-0EACDE2A130B}" srcOrd="0" destOrd="0" presId="urn:microsoft.com/office/officeart/2005/8/layout/chevron2"/>
    <dgm:cxn modelId="{E3C1EE59-7F22-442F-8B46-5222DA7118B0}" type="presOf" srcId="{03E1F6EF-18C9-47E5-B8DF-7CAC993D3118}" destId="{861B97B5-F7C6-4E5E-AD3A-A9AE6DA20E67}" srcOrd="0" destOrd="0" presId="urn:microsoft.com/office/officeart/2005/8/layout/chevron2"/>
    <dgm:cxn modelId="{A8533225-FD27-499E-9CCF-936965BB9D6B}" srcId="{EFF1E28B-2FFE-47F1-AD8A-9611C2E03F49}" destId="{1E6EEB38-CA21-4E19-BEAA-BF9406B3B176}" srcOrd="3" destOrd="0" parTransId="{5B32C408-8BBF-467A-A563-BF4F467F22FF}" sibTransId="{EBCB7D44-94BA-4B73-A67A-A246119E3791}"/>
    <dgm:cxn modelId="{B8AD9E47-524E-48E6-8B08-4EF4668B6FC9}" type="presOf" srcId="{BBF476EF-807E-4FB3-AA12-3DE4B89B5CB2}" destId="{B87EB0CB-2D6D-4A07-9321-E1336B428C69}" srcOrd="0" destOrd="0" presId="urn:microsoft.com/office/officeart/2005/8/layout/chevron2"/>
    <dgm:cxn modelId="{7DF3B7E4-357B-4903-BFB9-C17B0A29898D}" type="presOf" srcId="{70990423-A2FD-4331-90E7-8EAB8800F474}" destId="{DE409FB4-1570-4BF3-97F9-883A9BDC3842}" srcOrd="0" destOrd="0" presId="urn:microsoft.com/office/officeart/2005/8/layout/chevron2"/>
    <dgm:cxn modelId="{537AA086-C72C-49F3-99EE-B517BDACBC8E}" srcId="{EFF1E28B-2FFE-47F1-AD8A-9611C2E03F49}" destId="{F2D5F55E-F4FA-4325-87AC-56C44CD11EA5}" srcOrd="7" destOrd="0" parTransId="{BC500349-D467-4516-9103-5D488C6EFF5A}" sibTransId="{267B2C16-7AEB-462F-8928-07C0810773B8}"/>
    <dgm:cxn modelId="{22703950-7199-433A-8404-F3BF4C872125}" type="presOf" srcId="{266403F3-8DCC-4E6D-BE0A-C19F8B89B4B9}" destId="{C18EB279-014B-4B03-AF4A-3AC9B86E8FDE}" srcOrd="0" destOrd="0" presId="urn:microsoft.com/office/officeart/2005/8/layout/chevron2"/>
    <dgm:cxn modelId="{C52849A0-8754-4BD5-9975-22BDE75C4028}" srcId="{BB87C59C-41D2-45F2-8964-78C6CFA14C97}" destId="{6E4AAC2F-F8F1-4076-8326-C5943423FEB6}" srcOrd="0" destOrd="0" parTransId="{15E6E599-4D86-4E29-AEA8-A3D2FBC7B9A1}" sibTransId="{90240B88-07EB-4733-B068-67EEA39A20C2}"/>
    <dgm:cxn modelId="{3639EF5E-64DA-43CE-9578-D0BBC2793D5C}" srcId="{5B9DFA7C-6D50-4406-A3A9-226FE09E4F6D}" destId="{65337F98-E342-4DC4-9C7B-ABEDD6802CAC}" srcOrd="0" destOrd="0" parTransId="{65CBBF97-FCE8-471D-9332-2BE02DB7A1FA}" sibTransId="{4C3742E0-629E-4CF5-9377-5D2B41FFFAE9}"/>
    <dgm:cxn modelId="{0AEC68D7-5D2C-47EA-918E-01B643F82D0B}" type="presOf" srcId="{E33F1428-9974-4F3F-8919-B8BB52DE129B}" destId="{09541E7C-F516-4C45-B660-A3AFE6E81473}" srcOrd="0" destOrd="0" presId="urn:microsoft.com/office/officeart/2005/8/layout/chevron2"/>
    <dgm:cxn modelId="{0418ED20-32E7-4667-A748-DA5C44B9AEED}" srcId="{EFF1E28B-2FFE-47F1-AD8A-9611C2E03F49}" destId="{1318CBE5-9410-448E-91A6-D7A2C5430B20}" srcOrd="0" destOrd="0" parTransId="{80F7934F-8D1E-4F23-82FC-9A10B0A74458}" sibTransId="{226BC673-E277-44E3-84DA-94565D3932B1}"/>
    <dgm:cxn modelId="{C416E8F6-6BAC-4E15-BE69-DAA757FEC533}" srcId="{C6A892FF-A8C9-480E-86FD-58C72D84E834}" destId="{E33F1428-9974-4F3F-8919-B8BB52DE129B}" srcOrd="0" destOrd="0" parTransId="{15D27762-279F-45A1-846D-60ADEF4F879D}" sibTransId="{9F0522C0-3788-4474-88F7-BDDFF0100AE0}"/>
    <dgm:cxn modelId="{C0B7C821-D2CF-4499-97D6-71C19EDC24D8}" srcId="{1318CBE5-9410-448E-91A6-D7A2C5430B20}" destId="{03E1F6EF-18C9-47E5-B8DF-7CAC993D3118}" srcOrd="0" destOrd="0" parTransId="{D10C0035-B0A4-43CE-A734-6842DF720065}" sibTransId="{A2D990B8-FF5D-42DB-B050-F6FA681ECC39}"/>
    <dgm:cxn modelId="{FD68610D-8B34-4B3F-8C0D-F658CB159EF3}" type="presOf" srcId="{63E8FD53-B4E8-49B4-9E8D-9466E5ACA44B}" destId="{23BB6607-6DF9-45E4-BE9A-A5D9BA5E4816}" srcOrd="0" destOrd="0" presId="urn:microsoft.com/office/officeart/2005/8/layout/chevron2"/>
    <dgm:cxn modelId="{35362732-BC27-4CA3-ADAD-90169EDFDB82}" srcId="{EFF1E28B-2FFE-47F1-AD8A-9611C2E03F49}" destId="{B0DC35DC-A03E-4B5E-8ABE-143C3787BD87}" srcOrd="1" destOrd="0" parTransId="{99532EBF-CF22-45A6-A506-14171B765577}" sibTransId="{FEA15B73-5074-42DD-8DAD-603E7E538C0E}"/>
    <dgm:cxn modelId="{BB0BE189-5654-4BC9-B5BE-49CAACAC91B7}" type="presOf" srcId="{B0DC35DC-A03E-4B5E-8ABE-143C3787BD87}" destId="{E9C18E3C-349E-4C4B-AFF8-530007197B70}" srcOrd="0" destOrd="0" presId="urn:microsoft.com/office/officeart/2005/8/layout/chevron2"/>
    <dgm:cxn modelId="{7BEF6532-FEF5-4F0C-96AD-ABA31F93B010}" type="presOf" srcId="{C2322E51-46D3-4A24-AF2E-443FC99B99DD}" destId="{486874DD-B25F-41C1-8279-88295F896C29}" srcOrd="0" destOrd="0" presId="urn:microsoft.com/office/officeart/2005/8/layout/chevron2"/>
    <dgm:cxn modelId="{0B4E6555-8A05-469D-9B9E-4EEF51B25B04}" srcId="{F2D5F55E-F4FA-4325-87AC-56C44CD11EA5}" destId="{BBF476EF-807E-4FB3-AA12-3DE4B89B5CB2}" srcOrd="0" destOrd="0" parTransId="{D0839388-599C-4014-8054-A76ECFFA1357}" sibTransId="{B13EA94D-BBEB-44D2-807D-969C9694C477}"/>
    <dgm:cxn modelId="{A49DD9D1-75EC-4B96-B197-F061FAA409F7}" srcId="{B0DC35DC-A03E-4B5E-8ABE-143C3787BD87}" destId="{8F8545D4-4FD5-473E-828E-E81777B2DD73}" srcOrd="0" destOrd="0" parTransId="{D8516E88-E117-46BF-9824-BEE99C8D07D4}" sibTransId="{1FBCD54F-5FF0-450E-994F-DA89724B9C48}"/>
    <dgm:cxn modelId="{6A6A84D1-73BB-4EC5-8FCB-054D51D2F27D}" srcId="{EFF1E28B-2FFE-47F1-AD8A-9611C2E03F49}" destId="{C6A892FF-A8C9-480E-86FD-58C72D84E834}" srcOrd="8" destOrd="0" parTransId="{C591021B-87B3-4D09-BB83-2F253C60A5F9}" sibTransId="{9634FC7F-E11F-4B21-BDD5-50D72F586D7E}"/>
    <dgm:cxn modelId="{0B190B67-488E-427B-89E3-4CF8C34DBD9B}" srcId="{1E6EEB38-CA21-4E19-BEAA-BF9406B3B176}" destId="{266403F3-8DCC-4E6D-BE0A-C19F8B89B4B9}" srcOrd="0" destOrd="0" parTransId="{45672084-5991-4761-ACAE-C78AFF91E864}" sibTransId="{9581DEFF-77C8-4971-9C39-3EAF2FE7EC6E}"/>
    <dgm:cxn modelId="{2EC8A574-DC43-4AAE-A32E-4F5FEE70F006}" type="presOf" srcId="{EFF1E28B-2FFE-47F1-AD8A-9611C2E03F49}" destId="{50FFB547-E9E8-4DB7-B59B-98D91C01B9ED}" srcOrd="0" destOrd="0" presId="urn:microsoft.com/office/officeart/2005/8/layout/chevron2"/>
    <dgm:cxn modelId="{9EB988B6-4769-4902-A4AA-FC053D1CE332}" srcId="{EFF1E28B-2FFE-47F1-AD8A-9611C2E03F49}" destId="{ED084370-C4F3-420F-9C5C-51BA588C3823}" srcOrd="4" destOrd="0" parTransId="{9006D774-6785-4A06-92CB-ACDB25C31B5C}" sibTransId="{6E8012A8-9A62-4717-B8B0-0A37706AFEFF}"/>
    <dgm:cxn modelId="{8A633DDD-8284-4467-AA3A-300C776CF347}" type="presParOf" srcId="{50FFB547-E9E8-4DB7-B59B-98D91C01B9ED}" destId="{BBE413CD-CEA7-4839-A493-6355B66C76B8}" srcOrd="0" destOrd="0" presId="urn:microsoft.com/office/officeart/2005/8/layout/chevron2"/>
    <dgm:cxn modelId="{0422FA9C-B9F8-4A42-A79F-F70110E76A57}" type="presParOf" srcId="{BBE413CD-CEA7-4839-A493-6355B66C76B8}" destId="{BE474C05-B150-4ED8-AE98-59F2CA73F26F}" srcOrd="0" destOrd="0" presId="urn:microsoft.com/office/officeart/2005/8/layout/chevron2"/>
    <dgm:cxn modelId="{24B3A9B3-440F-4698-8C5F-4FAC018465B4}" type="presParOf" srcId="{BBE413CD-CEA7-4839-A493-6355B66C76B8}" destId="{861B97B5-F7C6-4E5E-AD3A-A9AE6DA20E67}" srcOrd="1" destOrd="0" presId="urn:microsoft.com/office/officeart/2005/8/layout/chevron2"/>
    <dgm:cxn modelId="{A8D95CDD-EB6D-4D7C-A8E9-8A43AEB73D89}" type="presParOf" srcId="{50FFB547-E9E8-4DB7-B59B-98D91C01B9ED}" destId="{464FE076-207E-4CE1-8A7F-0717FA60847A}" srcOrd="1" destOrd="0" presId="urn:microsoft.com/office/officeart/2005/8/layout/chevron2"/>
    <dgm:cxn modelId="{EF9AF450-51C8-4368-8D34-B515D1AFF50F}" type="presParOf" srcId="{50FFB547-E9E8-4DB7-B59B-98D91C01B9ED}" destId="{86190B94-4D27-4F24-AF0C-8E3E6663ACF3}" srcOrd="2" destOrd="0" presId="urn:microsoft.com/office/officeart/2005/8/layout/chevron2"/>
    <dgm:cxn modelId="{FF409122-E755-4D5B-A772-4494F2831D79}" type="presParOf" srcId="{86190B94-4D27-4F24-AF0C-8E3E6663ACF3}" destId="{E9C18E3C-349E-4C4B-AFF8-530007197B70}" srcOrd="0" destOrd="0" presId="urn:microsoft.com/office/officeart/2005/8/layout/chevron2"/>
    <dgm:cxn modelId="{44DDEADF-F7CC-485C-8BFB-E9D22C8D5A83}" type="presParOf" srcId="{86190B94-4D27-4F24-AF0C-8E3E6663ACF3}" destId="{C542ECB8-B57F-416E-97FE-78182223D921}" srcOrd="1" destOrd="0" presId="urn:microsoft.com/office/officeart/2005/8/layout/chevron2"/>
    <dgm:cxn modelId="{2147B086-5299-460E-8520-2AEC6E2D2F59}" type="presParOf" srcId="{50FFB547-E9E8-4DB7-B59B-98D91C01B9ED}" destId="{E28DC561-E9DE-4AB7-9F7C-5AB36D185304}" srcOrd="3" destOrd="0" presId="urn:microsoft.com/office/officeart/2005/8/layout/chevron2"/>
    <dgm:cxn modelId="{B249602B-DE2F-4254-BFD7-0F9588F0BC5A}" type="presParOf" srcId="{50FFB547-E9E8-4DB7-B59B-98D91C01B9ED}" destId="{DA22BC02-0BFF-4728-B0E1-0CCF74B96A91}" srcOrd="4" destOrd="0" presId="urn:microsoft.com/office/officeart/2005/8/layout/chevron2"/>
    <dgm:cxn modelId="{DCA5A492-4EFE-4D68-962C-03621AC6CB39}" type="presParOf" srcId="{DA22BC02-0BFF-4728-B0E1-0CCF74B96A91}" destId="{DE409FB4-1570-4BF3-97F9-883A9BDC3842}" srcOrd="0" destOrd="0" presId="urn:microsoft.com/office/officeart/2005/8/layout/chevron2"/>
    <dgm:cxn modelId="{E25A9935-0F97-4D45-B1F9-8C192D98B8A3}" type="presParOf" srcId="{DA22BC02-0BFF-4728-B0E1-0CCF74B96A91}" destId="{486874DD-B25F-41C1-8279-88295F896C29}" srcOrd="1" destOrd="0" presId="urn:microsoft.com/office/officeart/2005/8/layout/chevron2"/>
    <dgm:cxn modelId="{D5B7B7D1-DD61-4ED2-97B1-05DCE4CA91AB}" type="presParOf" srcId="{50FFB547-E9E8-4DB7-B59B-98D91C01B9ED}" destId="{A03A965E-F38F-4649-BCF0-039C1FD17D07}" srcOrd="5" destOrd="0" presId="urn:microsoft.com/office/officeart/2005/8/layout/chevron2"/>
    <dgm:cxn modelId="{56EADC9E-15B5-4F80-AA32-817E1A2EE593}" type="presParOf" srcId="{50FFB547-E9E8-4DB7-B59B-98D91C01B9ED}" destId="{29DE860E-E2A5-4440-8CE7-F48AB4C4B067}" srcOrd="6" destOrd="0" presId="urn:microsoft.com/office/officeart/2005/8/layout/chevron2"/>
    <dgm:cxn modelId="{A0E689A1-A3C6-4995-A613-09BC869934E7}" type="presParOf" srcId="{29DE860E-E2A5-4440-8CE7-F48AB4C4B067}" destId="{1A2DA8AE-B139-483E-BCD1-CCD7A8C495ED}" srcOrd="0" destOrd="0" presId="urn:microsoft.com/office/officeart/2005/8/layout/chevron2"/>
    <dgm:cxn modelId="{30734245-629F-4D5E-95E2-3C0B5BE76A20}" type="presParOf" srcId="{29DE860E-E2A5-4440-8CE7-F48AB4C4B067}" destId="{C18EB279-014B-4B03-AF4A-3AC9B86E8FDE}" srcOrd="1" destOrd="0" presId="urn:microsoft.com/office/officeart/2005/8/layout/chevron2"/>
    <dgm:cxn modelId="{12D677BA-818C-4A96-8192-D264FA9E186A}" type="presParOf" srcId="{50FFB547-E9E8-4DB7-B59B-98D91C01B9ED}" destId="{B51DF96E-3C1B-4D6B-9FA4-ECB11A39208D}" srcOrd="7" destOrd="0" presId="urn:microsoft.com/office/officeart/2005/8/layout/chevron2"/>
    <dgm:cxn modelId="{0ED86E72-14B0-4BCC-A0BA-42DC3D10606A}" type="presParOf" srcId="{50FFB547-E9E8-4DB7-B59B-98D91C01B9ED}" destId="{EBAD82C4-CD18-4840-85A2-57ABBDE1A2DA}" srcOrd="8" destOrd="0" presId="urn:microsoft.com/office/officeart/2005/8/layout/chevron2"/>
    <dgm:cxn modelId="{4ED18917-68C7-41B7-A197-1A97A88C3A9D}" type="presParOf" srcId="{EBAD82C4-CD18-4840-85A2-57ABBDE1A2DA}" destId="{E9017068-0A78-4324-9726-3680ABFBA111}" srcOrd="0" destOrd="0" presId="urn:microsoft.com/office/officeart/2005/8/layout/chevron2"/>
    <dgm:cxn modelId="{9E331427-4386-4D29-9E31-38FE8CC89400}" type="presParOf" srcId="{EBAD82C4-CD18-4840-85A2-57ABBDE1A2DA}" destId="{4BE6AC66-3CF1-4CA0-9C56-F2B649B80B51}" srcOrd="1" destOrd="0" presId="urn:microsoft.com/office/officeart/2005/8/layout/chevron2"/>
    <dgm:cxn modelId="{97B6DA94-A4E5-4D78-858C-F1883AF79680}" type="presParOf" srcId="{50FFB547-E9E8-4DB7-B59B-98D91C01B9ED}" destId="{B701F4C1-BB39-4B59-A752-DE9A903A8AD7}" srcOrd="9" destOrd="0" presId="urn:microsoft.com/office/officeart/2005/8/layout/chevron2"/>
    <dgm:cxn modelId="{C9AA3230-0D16-47BD-8365-FBD8A17550FE}" type="presParOf" srcId="{50FFB547-E9E8-4DB7-B59B-98D91C01B9ED}" destId="{F8566E48-209C-40A6-88C7-EE67CA604316}" srcOrd="10" destOrd="0" presId="urn:microsoft.com/office/officeart/2005/8/layout/chevron2"/>
    <dgm:cxn modelId="{35003960-3463-46AB-A30F-B41E05612D99}" type="presParOf" srcId="{F8566E48-209C-40A6-88C7-EE67CA604316}" destId="{01243E19-9902-4E11-93AE-DE2653E5E7F4}" srcOrd="0" destOrd="0" presId="urn:microsoft.com/office/officeart/2005/8/layout/chevron2"/>
    <dgm:cxn modelId="{008B93F8-02EB-409E-8B41-05222BDB7476}" type="presParOf" srcId="{F8566E48-209C-40A6-88C7-EE67CA604316}" destId="{23BB6607-6DF9-45E4-BE9A-A5D9BA5E4816}" srcOrd="1" destOrd="0" presId="urn:microsoft.com/office/officeart/2005/8/layout/chevron2"/>
    <dgm:cxn modelId="{A772D0DA-ABB6-40C2-BDFC-05DBD37A7C1F}" type="presParOf" srcId="{50FFB547-E9E8-4DB7-B59B-98D91C01B9ED}" destId="{7F01AAB7-F39A-4E36-B87C-75370F8E8C29}" srcOrd="11" destOrd="0" presId="urn:microsoft.com/office/officeart/2005/8/layout/chevron2"/>
    <dgm:cxn modelId="{021BD331-1243-45B7-BA6C-9B797CC0441B}" type="presParOf" srcId="{50FFB547-E9E8-4DB7-B59B-98D91C01B9ED}" destId="{73F5B851-75F7-41DD-A971-65B5E7154025}" srcOrd="12" destOrd="0" presId="urn:microsoft.com/office/officeart/2005/8/layout/chevron2"/>
    <dgm:cxn modelId="{2348EFEC-CC85-422F-AEE1-559BE824208C}" type="presParOf" srcId="{73F5B851-75F7-41DD-A971-65B5E7154025}" destId="{5B3C562E-0AF9-4F36-8710-0EACDE2A130B}" srcOrd="0" destOrd="0" presId="urn:microsoft.com/office/officeart/2005/8/layout/chevron2"/>
    <dgm:cxn modelId="{6BEC15EB-B9FF-47D6-935E-D5E27CC0AB16}" type="presParOf" srcId="{73F5B851-75F7-41DD-A971-65B5E7154025}" destId="{B31B698B-2DD5-4937-86B8-76E97AB2EE2C}" srcOrd="1" destOrd="0" presId="urn:microsoft.com/office/officeart/2005/8/layout/chevron2"/>
    <dgm:cxn modelId="{EAACA126-4DE5-4461-B323-2074323CE578}" type="presParOf" srcId="{50FFB547-E9E8-4DB7-B59B-98D91C01B9ED}" destId="{114014D5-C8DE-4019-B454-60C8FED7E7A3}" srcOrd="13" destOrd="0" presId="urn:microsoft.com/office/officeart/2005/8/layout/chevron2"/>
    <dgm:cxn modelId="{B0E49072-6050-4154-AEAA-2D30B0B8863F}" type="presParOf" srcId="{50FFB547-E9E8-4DB7-B59B-98D91C01B9ED}" destId="{7ACE6B08-941D-4A79-9A32-B3AD91645C5A}" srcOrd="14" destOrd="0" presId="urn:microsoft.com/office/officeart/2005/8/layout/chevron2"/>
    <dgm:cxn modelId="{FF759417-C873-4216-940B-9EDFC460AD58}" type="presParOf" srcId="{7ACE6B08-941D-4A79-9A32-B3AD91645C5A}" destId="{A66A0987-F98D-4D55-A0B6-774A47C7F712}" srcOrd="0" destOrd="0" presId="urn:microsoft.com/office/officeart/2005/8/layout/chevron2"/>
    <dgm:cxn modelId="{8636F60B-1EBB-40C9-A4A8-9CE01D4A425E}" type="presParOf" srcId="{7ACE6B08-941D-4A79-9A32-B3AD91645C5A}" destId="{B87EB0CB-2D6D-4A07-9321-E1336B428C69}" srcOrd="1" destOrd="0" presId="urn:microsoft.com/office/officeart/2005/8/layout/chevron2"/>
    <dgm:cxn modelId="{D2397760-3000-474A-ABA7-DC1CC4CC8685}" type="presParOf" srcId="{50FFB547-E9E8-4DB7-B59B-98D91C01B9ED}" destId="{60FC4C17-2DBC-4AAF-BB85-1BDF0F3CA85D}" srcOrd="15" destOrd="0" presId="urn:microsoft.com/office/officeart/2005/8/layout/chevron2"/>
    <dgm:cxn modelId="{6653B649-3D72-4BE0-B4BE-A6CFB887238A}" type="presParOf" srcId="{50FFB547-E9E8-4DB7-B59B-98D91C01B9ED}" destId="{0C7201D8-406F-4141-A8C8-27FD01795BC9}" srcOrd="16" destOrd="0" presId="urn:microsoft.com/office/officeart/2005/8/layout/chevron2"/>
    <dgm:cxn modelId="{E1D9F0B8-EF60-45ED-9984-3D1C34847C62}" type="presParOf" srcId="{0C7201D8-406F-4141-A8C8-27FD01795BC9}" destId="{9CB796E5-DE08-4630-8AD0-F63B723AE9FA}" srcOrd="0" destOrd="0" presId="urn:microsoft.com/office/officeart/2005/8/layout/chevron2"/>
    <dgm:cxn modelId="{F707A650-4A89-421B-814B-7C55F5B9B0AE}" type="presParOf" srcId="{0C7201D8-406F-4141-A8C8-27FD01795BC9}" destId="{09541E7C-F516-4C45-B660-A3AFE6E81473}" srcOrd="1" destOrd="0" presId="urn:microsoft.com/office/officeart/2005/8/layout/chevron2"/>
    <dgm:cxn modelId="{72AA3638-205D-4071-AFBC-C5BA3FCACF1E}" type="presParOf" srcId="{50FFB547-E9E8-4DB7-B59B-98D91C01B9ED}" destId="{4DAC3112-DFC1-4CD2-9335-70C30173C8AD}" srcOrd="17" destOrd="0" presId="urn:microsoft.com/office/officeart/2005/8/layout/chevron2"/>
    <dgm:cxn modelId="{B444A226-72E6-49F2-A4B5-56192B3E275D}" type="presParOf" srcId="{50FFB547-E9E8-4DB7-B59B-98D91C01B9ED}" destId="{D496E3F6-A971-4D45-A4B5-84E3ED369910}" srcOrd="18" destOrd="0" presId="urn:microsoft.com/office/officeart/2005/8/layout/chevron2"/>
    <dgm:cxn modelId="{1B65A0F8-C601-4B10-96C9-518060BFC731}" type="presParOf" srcId="{D496E3F6-A971-4D45-A4B5-84E3ED369910}" destId="{20CE022E-F73E-45E7-AF21-077FCF01B726}" srcOrd="0" destOrd="0" presId="urn:microsoft.com/office/officeart/2005/8/layout/chevron2"/>
    <dgm:cxn modelId="{56610FDF-C183-4352-93DF-476B0E78AFC0}" type="presParOf" srcId="{D496E3F6-A971-4D45-A4B5-84E3ED369910}" destId="{B5DB1CB1-08C3-46AE-8DBA-166046B1CF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F1E28B-2FFE-47F1-AD8A-9611C2E03F4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318CBE5-9410-448E-91A6-D7A2C5430B20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200" dirty="0" smtClean="0"/>
            <a:t>11</a:t>
          </a:r>
          <a:endParaRPr lang="es-ES" sz="1200" dirty="0"/>
        </a:p>
      </dgm:t>
    </dgm:pt>
    <dgm:pt modelId="{80F7934F-8D1E-4F23-82FC-9A10B0A74458}" type="parTrans" cxnId="{0418ED20-32E7-4667-A748-DA5C44B9AEED}">
      <dgm:prSet/>
      <dgm:spPr/>
      <dgm:t>
        <a:bodyPr/>
        <a:lstStyle/>
        <a:p>
          <a:endParaRPr lang="es-ES"/>
        </a:p>
      </dgm:t>
    </dgm:pt>
    <dgm:pt modelId="{226BC673-E277-44E3-84DA-94565D3932B1}" type="sibTrans" cxnId="{0418ED20-32E7-4667-A748-DA5C44B9AEED}">
      <dgm:prSet/>
      <dgm:spPr/>
      <dgm:t>
        <a:bodyPr/>
        <a:lstStyle/>
        <a:p>
          <a:endParaRPr lang="es-ES"/>
        </a:p>
      </dgm:t>
    </dgm:pt>
    <dgm:pt modelId="{B0DC35DC-A03E-4B5E-8ABE-143C3787BD87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200" dirty="0" smtClean="0"/>
            <a:t>12</a:t>
          </a:r>
          <a:endParaRPr lang="es-ES" sz="1200" dirty="0"/>
        </a:p>
      </dgm:t>
    </dgm:pt>
    <dgm:pt modelId="{99532EBF-CF22-45A6-A506-14171B765577}" type="parTrans" cxnId="{35362732-BC27-4CA3-ADAD-90169EDFDB82}">
      <dgm:prSet/>
      <dgm:spPr/>
      <dgm:t>
        <a:bodyPr/>
        <a:lstStyle/>
        <a:p>
          <a:endParaRPr lang="es-ES"/>
        </a:p>
      </dgm:t>
    </dgm:pt>
    <dgm:pt modelId="{FEA15B73-5074-42DD-8DAD-603E7E538C0E}" type="sibTrans" cxnId="{35362732-BC27-4CA3-ADAD-90169EDFDB82}">
      <dgm:prSet/>
      <dgm:spPr/>
      <dgm:t>
        <a:bodyPr/>
        <a:lstStyle/>
        <a:p>
          <a:endParaRPr lang="es-ES"/>
        </a:p>
      </dgm:t>
    </dgm:pt>
    <dgm:pt modelId="{ED084370-C4F3-420F-9C5C-51BA588C3823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200" dirty="0" smtClean="0"/>
            <a:t>15</a:t>
          </a:r>
          <a:endParaRPr lang="es-ES" sz="1200" dirty="0"/>
        </a:p>
      </dgm:t>
    </dgm:pt>
    <dgm:pt modelId="{9006D774-6785-4A06-92CB-ACDB25C31B5C}" type="parTrans" cxnId="{9EB988B6-4769-4902-A4AA-FC053D1CE332}">
      <dgm:prSet/>
      <dgm:spPr/>
      <dgm:t>
        <a:bodyPr/>
        <a:lstStyle/>
        <a:p>
          <a:endParaRPr lang="es-ES"/>
        </a:p>
      </dgm:t>
    </dgm:pt>
    <dgm:pt modelId="{6E8012A8-9A62-4717-B8B0-0A37706AFEFF}" type="sibTrans" cxnId="{9EB988B6-4769-4902-A4AA-FC053D1CE332}">
      <dgm:prSet/>
      <dgm:spPr/>
      <dgm:t>
        <a:bodyPr/>
        <a:lstStyle/>
        <a:p>
          <a:endParaRPr lang="es-ES"/>
        </a:p>
      </dgm:t>
    </dgm:pt>
    <dgm:pt modelId="{9F9DC4F7-3010-411E-9BA1-38C08B797FDF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200" dirty="0" smtClean="0"/>
            <a:t>16</a:t>
          </a:r>
          <a:endParaRPr lang="es-ES" sz="1200" dirty="0"/>
        </a:p>
      </dgm:t>
    </dgm:pt>
    <dgm:pt modelId="{ECE0976F-88E6-4BA1-8AD3-D64E5DE0A58E}" type="parTrans" cxnId="{68CD21C9-2244-4B79-98A7-6BDBB24B97EF}">
      <dgm:prSet/>
      <dgm:spPr/>
      <dgm:t>
        <a:bodyPr/>
        <a:lstStyle/>
        <a:p>
          <a:endParaRPr lang="es-ES"/>
        </a:p>
      </dgm:t>
    </dgm:pt>
    <dgm:pt modelId="{D0792A29-CC3B-4820-8547-0F745DD1B5DF}" type="sibTrans" cxnId="{68CD21C9-2244-4B79-98A7-6BDBB24B97EF}">
      <dgm:prSet/>
      <dgm:spPr/>
      <dgm:t>
        <a:bodyPr/>
        <a:lstStyle/>
        <a:p>
          <a:endParaRPr lang="es-ES"/>
        </a:p>
      </dgm:t>
    </dgm:pt>
    <dgm:pt modelId="{C2322E51-46D3-4A24-AF2E-443FC99B99DD}">
      <dgm:prSet custT="1"/>
      <dgm:spPr/>
      <dgm:t>
        <a:bodyPr/>
        <a:lstStyle/>
        <a:p>
          <a:r>
            <a:rPr lang="es-ES" sz="1800" dirty="0" smtClean="0">
              <a:latin typeface="Franklin Gothic Heavy" pitchFamily="34" charset="0"/>
            </a:rPr>
            <a:t>Valuación de Construcciones</a:t>
          </a:r>
          <a:endParaRPr lang="es-ES" sz="1800" dirty="0">
            <a:latin typeface="Franklin Gothic Heavy" pitchFamily="34" charset="0"/>
          </a:endParaRPr>
        </a:p>
      </dgm:t>
    </dgm:pt>
    <dgm:pt modelId="{7B69E411-A0B7-4789-8305-3C8A3556C123}" type="parTrans" cxnId="{8D5FAE56-B1D0-4B5B-B993-C5E0367BA46B}">
      <dgm:prSet/>
      <dgm:spPr/>
      <dgm:t>
        <a:bodyPr/>
        <a:lstStyle/>
        <a:p>
          <a:endParaRPr lang="es-ES"/>
        </a:p>
      </dgm:t>
    </dgm:pt>
    <dgm:pt modelId="{146DF331-2EA7-40F2-A83D-36280B9CC07B}" type="sibTrans" cxnId="{8D5FAE56-B1D0-4B5B-B993-C5E0367BA46B}">
      <dgm:prSet/>
      <dgm:spPr/>
      <dgm:t>
        <a:bodyPr/>
        <a:lstStyle/>
        <a:p>
          <a:endParaRPr lang="es-ES"/>
        </a:p>
      </dgm:t>
    </dgm:pt>
    <dgm:pt modelId="{266403F3-8DCC-4E6D-BE0A-C19F8B89B4B9}">
      <dgm:prSet custT="1"/>
      <dgm:spPr/>
      <dgm:t>
        <a:bodyPr/>
        <a:lstStyle/>
        <a:p>
          <a:r>
            <a:rPr lang="es-ES" sz="1800" dirty="0" smtClean="0">
              <a:latin typeface="Franklin Gothic Heavy" pitchFamily="34" charset="0"/>
            </a:rPr>
            <a:t>Valuación Catastral</a:t>
          </a:r>
          <a:endParaRPr lang="es-ES" sz="1800" dirty="0">
            <a:latin typeface="Franklin Gothic Heavy" pitchFamily="34" charset="0"/>
          </a:endParaRPr>
        </a:p>
      </dgm:t>
    </dgm:pt>
    <dgm:pt modelId="{45672084-5991-4761-ACAE-C78AFF91E864}" type="parTrans" cxnId="{0B190B67-488E-427B-89E3-4CF8C34DBD9B}">
      <dgm:prSet/>
      <dgm:spPr/>
      <dgm:t>
        <a:bodyPr/>
        <a:lstStyle/>
        <a:p>
          <a:endParaRPr lang="es-ES"/>
        </a:p>
      </dgm:t>
    </dgm:pt>
    <dgm:pt modelId="{9581DEFF-77C8-4971-9C39-3EAF2FE7EC6E}" type="sibTrans" cxnId="{0B190B67-488E-427B-89E3-4CF8C34DBD9B}">
      <dgm:prSet/>
      <dgm:spPr/>
      <dgm:t>
        <a:bodyPr/>
        <a:lstStyle/>
        <a:p>
          <a:endParaRPr lang="es-ES"/>
        </a:p>
      </dgm:t>
    </dgm:pt>
    <dgm:pt modelId="{3EF087D8-925B-4B36-A66D-50B9FC569D58}">
      <dgm:prSet custT="1"/>
      <dgm:spPr/>
      <dgm:t>
        <a:bodyPr/>
        <a:lstStyle/>
        <a:p>
          <a:r>
            <a:rPr lang="es-ES" sz="1800" b="1" dirty="0" smtClean="0">
              <a:solidFill>
                <a:schemeClr val="tx1"/>
              </a:solidFill>
              <a:latin typeface="Franklin Gothic Heavy" pitchFamily="34" charset="0"/>
            </a:rPr>
            <a:t>Valuación de Inmuebles Catalogados</a:t>
          </a:r>
          <a:endParaRPr lang="es-ES" sz="1800" b="1" dirty="0">
            <a:solidFill>
              <a:schemeClr val="tx1"/>
            </a:solidFill>
            <a:latin typeface="Franklin Gothic Heavy" pitchFamily="34" charset="0"/>
          </a:endParaRPr>
        </a:p>
      </dgm:t>
    </dgm:pt>
    <dgm:pt modelId="{FC60A01E-4229-4774-A281-CB192C50C23F}" type="parTrans" cxnId="{D03D945F-C66A-4F72-9B46-10E52B5A31B6}">
      <dgm:prSet/>
      <dgm:spPr/>
      <dgm:t>
        <a:bodyPr/>
        <a:lstStyle/>
        <a:p>
          <a:endParaRPr lang="es-ES"/>
        </a:p>
      </dgm:t>
    </dgm:pt>
    <dgm:pt modelId="{3851EA69-FE12-429B-B8B3-D053790ED58A}" type="sibTrans" cxnId="{D03D945F-C66A-4F72-9B46-10E52B5A31B6}">
      <dgm:prSet/>
      <dgm:spPr/>
      <dgm:t>
        <a:bodyPr/>
        <a:lstStyle/>
        <a:p>
          <a:endParaRPr lang="es-ES"/>
        </a:p>
      </dgm:t>
    </dgm:pt>
    <dgm:pt modelId="{63E8FD53-B4E8-49B4-9E8D-9466E5ACA44B}">
      <dgm:prSet custT="1"/>
      <dgm:spPr/>
      <dgm:t>
        <a:bodyPr/>
        <a:lstStyle/>
        <a:p>
          <a:r>
            <a:rPr lang="es-ES" sz="1800" b="1" dirty="0" smtClean="0">
              <a:latin typeface="Franklin Gothic Heavy" pitchFamily="34" charset="0"/>
            </a:rPr>
            <a:t>Seminario de Investigación II</a:t>
          </a:r>
          <a:endParaRPr lang="es-ES" sz="1800" b="1" dirty="0">
            <a:latin typeface="Franklin Gothic Heavy" pitchFamily="34" charset="0"/>
          </a:endParaRPr>
        </a:p>
      </dgm:t>
    </dgm:pt>
    <dgm:pt modelId="{DF51B7B6-904B-4ACB-A159-418162599077}" type="parTrans" cxnId="{342FAE3A-A3EE-4FC4-A9DF-CFB3DEC30A62}">
      <dgm:prSet/>
      <dgm:spPr/>
      <dgm:t>
        <a:bodyPr/>
        <a:lstStyle/>
        <a:p>
          <a:endParaRPr lang="es-ES"/>
        </a:p>
      </dgm:t>
    </dgm:pt>
    <dgm:pt modelId="{035C7AF9-C51F-4FB6-8C18-42D3A085B730}" type="sibTrans" cxnId="{342FAE3A-A3EE-4FC4-A9DF-CFB3DEC30A62}">
      <dgm:prSet/>
      <dgm:spPr/>
      <dgm:t>
        <a:bodyPr/>
        <a:lstStyle/>
        <a:p>
          <a:endParaRPr lang="es-ES"/>
        </a:p>
      </dgm:t>
    </dgm:pt>
    <dgm:pt modelId="{03E1F6EF-18C9-47E5-B8DF-7CAC993D3118}">
      <dgm:prSet phldrT="[Texto]" custT="1"/>
      <dgm:spPr/>
      <dgm:t>
        <a:bodyPr/>
        <a:lstStyle/>
        <a:p>
          <a:r>
            <a:rPr lang="es-ES" sz="1800" dirty="0" smtClean="0">
              <a:latin typeface="Franklin Gothic Heavy" pitchFamily="34" charset="0"/>
            </a:rPr>
            <a:t>Capitalización y Productividad</a:t>
          </a:r>
          <a:endParaRPr lang="es-ES" sz="1800" dirty="0">
            <a:latin typeface="Franklin Gothic Heavy" pitchFamily="34" charset="0"/>
          </a:endParaRPr>
        </a:p>
      </dgm:t>
    </dgm:pt>
    <dgm:pt modelId="{A2D990B8-FF5D-42DB-B050-F6FA681ECC39}" type="sibTrans" cxnId="{C0B7C821-D2CF-4499-97D6-71C19EDC24D8}">
      <dgm:prSet/>
      <dgm:spPr/>
      <dgm:t>
        <a:bodyPr/>
        <a:lstStyle/>
        <a:p>
          <a:endParaRPr lang="es-ES"/>
        </a:p>
      </dgm:t>
    </dgm:pt>
    <dgm:pt modelId="{D10C0035-B0A4-43CE-A734-6842DF720065}" type="parTrans" cxnId="{C0B7C821-D2CF-4499-97D6-71C19EDC24D8}">
      <dgm:prSet/>
      <dgm:spPr/>
      <dgm:t>
        <a:bodyPr/>
        <a:lstStyle/>
        <a:p>
          <a:endParaRPr lang="es-ES"/>
        </a:p>
      </dgm:t>
    </dgm:pt>
    <dgm:pt modelId="{F2D5F55E-F4FA-4325-87AC-56C44CD11EA5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200" dirty="0" smtClean="0"/>
            <a:t>18</a:t>
          </a:r>
          <a:endParaRPr lang="es-ES" sz="1200" dirty="0"/>
        </a:p>
      </dgm:t>
    </dgm:pt>
    <dgm:pt modelId="{BC500349-D467-4516-9103-5D488C6EFF5A}" type="parTrans" cxnId="{537AA086-C72C-49F3-99EE-B517BDACBC8E}">
      <dgm:prSet/>
      <dgm:spPr/>
      <dgm:t>
        <a:bodyPr/>
        <a:lstStyle/>
        <a:p>
          <a:endParaRPr lang="es-ES"/>
        </a:p>
      </dgm:t>
    </dgm:pt>
    <dgm:pt modelId="{267B2C16-7AEB-462F-8928-07C0810773B8}" type="sibTrans" cxnId="{537AA086-C72C-49F3-99EE-B517BDACBC8E}">
      <dgm:prSet/>
      <dgm:spPr/>
      <dgm:t>
        <a:bodyPr/>
        <a:lstStyle/>
        <a:p>
          <a:endParaRPr lang="es-ES"/>
        </a:p>
      </dgm:t>
    </dgm:pt>
    <dgm:pt modelId="{C6A892FF-A8C9-480E-86FD-58C72D84E834}">
      <dgm:prSet phldrT="[Texto]" custT="1"/>
      <dgm:spPr>
        <a:solidFill>
          <a:srgbClr val="FF7C80"/>
        </a:solidFill>
      </dgm:spPr>
      <dgm:t>
        <a:bodyPr/>
        <a:lstStyle/>
        <a:p>
          <a:r>
            <a:rPr lang="es-ES" sz="1200" dirty="0" smtClean="0"/>
            <a:t>19</a:t>
          </a:r>
          <a:endParaRPr lang="es-ES" sz="1200" dirty="0"/>
        </a:p>
      </dgm:t>
    </dgm:pt>
    <dgm:pt modelId="{C591021B-87B3-4D09-BB83-2F253C60A5F9}" type="parTrans" cxnId="{6A6A84D1-73BB-4EC5-8FCB-054D51D2F27D}">
      <dgm:prSet/>
      <dgm:spPr/>
      <dgm:t>
        <a:bodyPr/>
        <a:lstStyle/>
        <a:p>
          <a:endParaRPr lang="es-ES"/>
        </a:p>
      </dgm:t>
    </dgm:pt>
    <dgm:pt modelId="{9634FC7F-E11F-4B21-BDD5-50D72F586D7E}" type="sibTrans" cxnId="{6A6A84D1-73BB-4EC5-8FCB-054D51D2F27D}">
      <dgm:prSet/>
      <dgm:spPr/>
      <dgm:t>
        <a:bodyPr/>
        <a:lstStyle/>
        <a:p>
          <a:endParaRPr lang="es-ES"/>
        </a:p>
      </dgm:t>
    </dgm:pt>
    <dgm:pt modelId="{6E4AAC2F-F8F1-4076-8326-C5943423FEB6}">
      <dgm:prSet custT="1"/>
      <dgm:spPr/>
      <dgm:t>
        <a:bodyPr/>
        <a:lstStyle/>
        <a:p>
          <a:r>
            <a:rPr lang="es-ES" sz="1800" b="1" dirty="0" smtClean="0">
              <a:latin typeface="Franklin Gothic Heavy" pitchFamily="34" charset="0"/>
            </a:rPr>
            <a:t>Valuación de Maquinaria y Equipo </a:t>
          </a:r>
          <a:endParaRPr lang="es-ES" sz="1800" b="1" dirty="0">
            <a:latin typeface="Franklin Gothic Heavy" pitchFamily="34" charset="0"/>
          </a:endParaRPr>
        </a:p>
      </dgm:t>
    </dgm:pt>
    <dgm:pt modelId="{15E6E599-4D86-4E29-AEA8-A3D2FBC7B9A1}" type="parTrans" cxnId="{C52849A0-8754-4BD5-9975-22BDE75C4028}">
      <dgm:prSet/>
      <dgm:spPr/>
      <dgm:t>
        <a:bodyPr/>
        <a:lstStyle/>
        <a:p>
          <a:endParaRPr lang="es-ES"/>
        </a:p>
      </dgm:t>
    </dgm:pt>
    <dgm:pt modelId="{90240B88-07EB-4733-B068-67EEA39A20C2}" type="sibTrans" cxnId="{C52849A0-8754-4BD5-9975-22BDE75C4028}">
      <dgm:prSet/>
      <dgm:spPr/>
      <dgm:t>
        <a:bodyPr/>
        <a:lstStyle/>
        <a:p>
          <a:endParaRPr lang="es-ES"/>
        </a:p>
      </dgm:t>
    </dgm:pt>
    <dgm:pt modelId="{BBF476EF-807E-4FB3-AA12-3DE4B89B5CB2}">
      <dgm:prSet custT="1"/>
      <dgm:spPr/>
      <dgm:t>
        <a:bodyPr/>
        <a:lstStyle/>
        <a:p>
          <a:r>
            <a:rPr lang="es-ES" sz="1800" b="1" dirty="0" smtClean="0">
              <a:latin typeface="Franklin Gothic Heavy" pitchFamily="34" charset="0"/>
            </a:rPr>
            <a:t>Valuación de Inmuebles Agropecuarios</a:t>
          </a:r>
          <a:endParaRPr lang="es-ES" sz="1800" b="1" dirty="0">
            <a:latin typeface="Franklin Gothic Heavy" pitchFamily="34" charset="0"/>
          </a:endParaRPr>
        </a:p>
      </dgm:t>
    </dgm:pt>
    <dgm:pt modelId="{D0839388-599C-4014-8054-A76ECFFA1357}" type="parTrans" cxnId="{0B4E6555-8A05-469D-9B9E-4EEF51B25B04}">
      <dgm:prSet/>
      <dgm:spPr/>
      <dgm:t>
        <a:bodyPr/>
        <a:lstStyle/>
        <a:p>
          <a:endParaRPr lang="es-ES"/>
        </a:p>
      </dgm:t>
    </dgm:pt>
    <dgm:pt modelId="{B13EA94D-BBEB-44D2-807D-969C9694C477}" type="sibTrans" cxnId="{0B4E6555-8A05-469D-9B9E-4EEF51B25B04}">
      <dgm:prSet/>
      <dgm:spPr/>
      <dgm:t>
        <a:bodyPr/>
        <a:lstStyle/>
        <a:p>
          <a:endParaRPr lang="es-ES"/>
        </a:p>
      </dgm:t>
    </dgm:pt>
    <dgm:pt modelId="{E33F1428-9974-4F3F-8919-B8BB52DE129B}">
      <dgm:prSet custT="1"/>
      <dgm:spPr/>
      <dgm:t>
        <a:bodyPr/>
        <a:lstStyle/>
        <a:p>
          <a:r>
            <a:rPr lang="es-ES" sz="1800" b="1" dirty="0" smtClean="0">
              <a:latin typeface="Franklin Gothic Heavy" pitchFamily="34" charset="0"/>
            </a:rPr>
            <a:t>Valuación de Negocios en Marcha</a:t>
          </a:r>
          <a:endParaRPr lang="es-ES" sz="1800" b="1" dirty="0">
            <a:latin typeface="Franklin Gothic Heavy" pitchFamily="34" charset="0"/>
          </a:endParaRPr>
        </a:p>
      </dgm:t>
    </dgm:pt>
    <dgm:pt modelId="{15D27762-279F-45A1-846D-60ADEF4F879D}" type="parTrans" cxnId="{C416E8F6-6BAC-4E15-BE69-DAA757FEC533}">
      <dgm:prSet/>
      <dgm:spPr/>
      <dgm:t>
        <a:bodyPr/>
        <a:lstStyle/>
        <a:p>
          <a:endParaRPr lang="es-ES"/>
        </a:p>
      </dgm:t>
    </dgm:pt>
    <dgm:pt modelId="{9F0522C0-3788-4474-88F7-BDDFF0100AE0}" type="sibTrans" cxnId="{C416E8F6-6BAC-4E15-BE69-DAA757FEC533}">
      <dgm:prSet/>
      <dgm:spPr/>
      <dgm:t>
        <a:bodyPr/>
        <a:lstStyle/>
        <a:p>
          <a:endParaRPr lang="es-ES"/>
        </a:p>
      </dgm:t>
    </dgm:pt>
    <dgm:pt modelId="{70990423-A2FD-4331-90E7-8EAB8800F474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200" dirty="0" smtClean="0"/>
            <a:t>13</a:t>
          </a:r>
          <a:endParaRPr lang="es-ES" sz="1200" dirty="0"/>
        </a:p>
      </dgm:t>
    </dgm:pt>
    <dgm:pt modelId="{6062C3FE-197F-4ADD-B2B6-46787ADE5988}" type="sibTrans" cxnId="{C5F6CB60-5EDB-4B93-B2F4-27928F0F8F2C}">
      <dgm:prSet/>
      <dgm:spPr/>
      <dgm:t>
        <a:bodyPr/>
        <a:lstStyle/>
        <a:p>
          <a:endParaRPr lang="es-ES"/>
        </a:p>
      </dgm:t>
    </dgm:pt>
    <dgm:pt modelId="{8B92C246-4E3B-4555-90ED-0A49A1E3D5BA}" type="parTrans" cxnId="{C5F6CB60-5EDB-4B93-B2F4-27928F0F8F2C}">
      <dgm:prSet/>
      <dgm:spPr/>
      <dgm:t>
        <a:bodyPr/>
        <a:lstStyle/>
        <a:p>
          <a:endParaRPr lang="es-ES"/>
        </a:p>
      </dgm:t>
    </dgm:pt>
    <dgm:pt modelId="{8F8545D4-4FD5-473E-828E-E81777B2DD73}">
      <dgm:prSet custT="1"/>
      <dgm:spPr/>
      <dgm:t>
        <a:bodyPr/>
        <a:lstStyle/>
        <a:p>
          <a:r>
            <a:rPr lang="es-ES" sz="1800" b="0" dirty="0" smtClean="0">
              <a:latin typeface="Franklin Gothic Heavy" pitchFamily="34" charset="0"/>
            </a:rPr>
            <a:t>Valuación de Terrenos </a:t>
          </a:r>
          <a:endParaRPr lang="es-ES" sz="1800" b="0" dirty="0">
            <a:latin typeface="Franklin Gothic Heavy" pitchFamily="34" charset="0"/>
          </a:endParaRPr>
        </a:p>
      </dgm:t>
    </dgm:pt>
    <dgm:pt modelId="{1FBCD54F-5FF0-450E-994F-DA89724B9C48}" type="sibTrans" cxnId="{A49DD9D1-75EC-4B96-B197-F061FAA409F7}">
      <dgm:prSet/>
      <dgm:spPr/>
      <dgm:t>
        <a:bodyPr/>
        <a:lstStyle/>
        <a:p>
          <a:endParaRPr lang="es-ES"/>
        </a:p>
      </dgm:t>
    </dgm:pt>
    <dgm:pt modelId="{D8516E88-E117-46BF-9824-BEE99C8D07D4}" type="parTrans" cxnId="{A49DD9D1-75EC-4B96-B197-F061FAA409F7}">
      <dgm:prSet/>
      <dgm:spPr/>
      <dgm:t>
        <a:bodyPr/>
        <a:lstStyle/>
        <a:p>
          <a:endParaRPr lang="es-ES"/>
        </a:p>
      </dgm:t>
    </dgm:pt>
    <dgm:pt modelId="{5B9DFA7C-6D50-4406-A3A9-226FE09E4F6D}">
      <dgm:prSet custT="1"/>
      <dgm:spPr/>
      <dgm:t>
        <a:bodyPr/>
        <a:lstStyle/>
        <a:p>
          <a:r>
            <a:rPr lang="es-MX" sz="1200" dirty="0" smtClean="0"/>
            <a:t>20</a:t>
          </a:r>
          <a:endParaRPr lang="es-MX" sz="1200" dirty="0"/>
        </a:p>
      </dgm:t>
    </dgm:pt>
    <dgm:pt modelId="{9F0BB727-78A6-47F2-B1FE-2D311190F45F}" type="parTrans" cxnId="{189EA484-FE3C-4FFB-A2FD-943F088157AC}">
      <dgm:prSet/>
      <dgm:spPr/>
      <dgm:t>
        <a:bodyPr/>
        <a:lstStyle/>
        <a:p>
          <a:endParaRPr lang="es-MX"/>
        </a:p>
      </dgm:t>
    </dgm:pt>
    <dgm:pt modelId="{F739600C-30C2-46A5-B75A-35B0CB9C6B52}" type="sibTrans" cxnId="{189EA484-FE3C-4FFB-A2FD-943F088157AC}">
      <dgm:prSet/>
      <dgm:spPr/>
      <dgm:t>
        <a:bodyPr/>
        <a:lstStyle/>
        <a:p>
          <a:endParaRPr lang="es-MX"/>
        </a:p>
      </dgm:t>
    </dgm:pt>
    <dgm:pt modelId="{65337F98-E342-4DC4-9C7B-ABEDD6802CAC}">
      <dgm:prSet custT="1"/>
      <dgm:spPr/>
      <dgm:t>
        <a:bodyPr/>
        <a:lstStyle/>
        <a:p>
          <a:r>
            <a:rPr lang="es-MX" sz="1800" b="1" dirty="0" smtClean="0">
              <a:latin typeface="Franklin Gothic Heavy" pitchFamily="34" charset="0"/>
            </a:rPr>
            <a:t>La Val. En la Evaluación de Proyectos de Inv.</a:t>
          </a:r>
          <a:endParaRPr lang="es-MX" sz="1800" b="1" dirty="0">
            <a:latin typeface="Franklin Gothic Heavy" pitchFamily="34" charset="0"/>
          </a:endParaRPr>
        </a:p>
      </dgm:t>
    </dgm:pt>
    <dgm:pt modelId="{65CBBF97-FCE8-471D-9332-2BE02DB7A1FA}" type="parTrans" cxnId="{3639EF5E-64DA-43CE-9578-D0BBC2793D5C}">
      <dgm:prSet/>
      <dgm:spPr/>
      <dgm:t>
        <a:bodyPr/>
        <a:lstStyle/>
        <a:p>
          <a:endParaRPr lang="es-MX"/>
        </a:p>
      </dgm:t>
    </dgm:pt>
    <dgm:pt modelId="{4C3742E0-629E-4CF5-9377-5D2B41FFFAE9}" type="sibTrans" cxnId="{3639EF5E-64DA-43CE-9578-D0BBC2793D5C}">
      <dgm:prSet/>
      <dgm:spPr/>
      <dgm:t>
        <a:bodyPr/>
        <a:lstStyle/>
        <a:p>
          <a:endParaRPr lang="es-MX"/>
        </a:p>
      </dgm:t>
    </dgm:pt>
    <dgm:pt modelId="{1E6EEB38-CA21-4E19-BEAA-BF9406B3B176}">
      <dgm:prSet phldrT="[Texto]" custT="1"/>
      <dgm:spPr>
        <a:solidFill>
          <a:srgbClr val="0099CC"/>
        </a:solidFill>
      </dgm:spPr>
      <dgm:t>
        <a:bodyPr/>
        <a:lstStyle/>
        <a:p>
          <a:r>
            <a:rPr lang="es-ES" sz="1200" dirty="0" smtClean="0"/>
            <a:t>14</a:t>
          </a:r>
          <a:endParaRPr lang="es-ES" sz="1200" dirty="0"/>
        </a:p>
      </dgm:t>
    </dgm:pt>
    <dgm:pt modelId="{EBCB7D44-94BA-4B73-A67A-A246119E3791}" type="sibTrans" cxnId="{A8533225-FD27-499E-9CCF-936965BB9D6B}">
      <dgm:prSet/>
      <dgm:spPr/>
      <dgm:t>
        <a:bodyPr/>
        <a:lstStyle/>
        <a:p>
          <a:endParaRPr lang="es-ES"/>
        </a:p>
      </dgm:t>
    </dgm:pt>
    <dgm:pt modelId="{5B32C408-8BBF-467A-A563-BF4F467F22FF}" type="parTrans" cxnId="{A8533225-FD27-499E-9CCF-936965BB9D6B}">
      <dgm:prSet/>
      <dgm:spPr/>
      <dgm:t>
        <a:bodyPr/>
        <a:lstStyle/>
        <a:p>
          <a:endParaRPr lang="es-ES"/>
        </a:p>
      </dgm:t>
    </dgm:pt>
    <dgm:pt modelId="{BB87C59C-41D2-45F2-8964-78C6CFA14C97}">
      <dgm:prSet phldrT="[Texto]" custT="1"/>
      <dgm:spPr>
        <a:solidFill>
          <a:srgbClr val="0099CC"/>
        </a:solidFill>
      </dgm:spPr>
      <dgm:t>
        <a:bodyPr/>
        <a:lstStyle/>
        <a:p>
          <a:r>
            <a:rPr lang="es-ES" sz="1200" dirty="0" smtClean="0"/>
            <a:t>17</a:t>
          </a:r>
          <a:endParaRPr lang="es-ES" sz="1200" dirty="0"/>
        </a:p>
      </dgm:t>
    </dgm:pt>
    <dgm:pt modelId="{22860566-0D27-4EFC-A49E-50B4D02CD3F3}" type="sibTrans" cxnId="{EAF797BF-7C39-4573-8BBB-34E1C7505C4B}">
      <dgm:prSet/>
      <dgm:spPr/>
      <dgm:t>
        <a:bodyPr/>
        <a:lstStyle/>
        <a:p>
          <a:endParaRPr lang="es-ES"/>
        </a:p>
      </dgm:t>
    </dgm:pt>
    <dgm:pt modelId="{D1F84530-5B75-4D96-9EEB-5533B04D8465}" type="parTrans" cxnId="{EAF797BF-7C39-4573-8BBB-34E1C7505C4B}">
      <dgm:prSet/>
      <dgm:spPr/>
      <dgm:t>
        <a:bodyPr/>
        <a:lstStyle/>
        <a:p>
          <a:endParaRPr lang="es-ES"/>
        </a:p>
      </dgm:t>
    </dgm:pt>
    <dgm:pt modelId="{50FFB547-E9E8-4DB7-B59B-98D91C01B9ED}" type="pres">
      <dgm:prSet presAssocID="{EFF1E28B-2FFE-47F1-AD8A-9611C2E03F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BE413CD-CEA7-4839-A493-6355B66C76B8}" type="pres">
      <dgm:prSet presAssocID="{1318CBE5-9410-448E-91A6-D7A2C5430B20}" presName="composite" presStyleCnt="0"/>
      <dgm:spPr/>
    </dgm:pt>
    <dgm:pt modelId="{BE474C05-B150-4ED8-AE98-59F2CA73F26F}" type="pres">
      <dgm:prSet presAssocID="{1318CBE5-9410-448E-91A6-D7A2C5430B20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1B97B5-F7C6-4E5E-AD3A-A9AE6DA20E67}" type="pres">
      <dgm:prSet presAssocID="{1318CBE5-9410-448E-91A6-D7A2C5430B20}" presName="descendantText" presStyleLbl="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4FE076-207E-4CE1-8A7F-0717FA60847A}" type="pres">
      <dgm:prSet presAssocID="{226BC673-E277-44E3-84DA-94565D3932B1}" presName="sp" presStyleCnt="0"/>
      <dgm:spPr/>
    </dgm:pt>
    <dgm:pt modelId="{86190B94-4D27-4F24-AF0C-8E3E6663ACF3}" type="pres">
      <dgm:prSet presAssocID="{B0DC35DC-A03E-4B5E-8ABE-143C3787BD87}" presName="composite" presStyleCnt="0"/>
      <dgm:spPr/>
    </dgm:pt>
    <dgm:pt modelId="{E9C18E3C-349E-4C4B-AFF8-530007197B70}" type="pres">
      <dgm:prSet presAssocID="{B0DC35DC-A03E-4B5E-8ABE-143C3787BD87}" presName="parentText" presStyleLbl="align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42ECB8-B57F-416E-97FE-78182223D921}" type="pres">
      <dgm:prSet presAssocID="{B0DC35DC-A03E-4B5E-8ABE-143C3787BD87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8DC561-E9DE-4AB7-9F7C-5AB36D185304}" type="pres">
      <dgm:prSet presAssocID="{FEA15B73-5074-42DD-8DAD-603E7E538C0E}" presName="sp" presStyleCnt="0"/>
      <dgm:spPr/>
    </dgm:pt>
    <dgm:pt modelId="{DA22BC02-0BFF-4728-B0E1-0CCF74B96A91}" type="pres">
      <dgm:prSet presAssocID="{70990423-A2FD-4331-90E7-8EAB8800F474}" presName="composite" presStyleCnt="0"/>
      <dgm:spPr/>
    </dgm:pt>
    <dgm:pt modelId="{DE409FB4-1570-4BF3-97F9-883A9BDC3842}" type="pres">
      <dgm:prSet presAssocID="{70990423-A2FD-4331-90E7-8EAB8800F474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6874DD-B25F-41C1-8279-88295F896C29}" type="pres">
      <dgm:prSet presAssocID="{70990423-A2FD-4331-90E7-8EAB8800F474}" presName="descendantText" presStyleLbl="alignAcc1" presStyleIdx="2" presStyleCnt="10" custLinFactNeighborX="1153" custLinFactNeighborY="-243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3A965E-F38F-4649-BCF0-039C1FD17D07}" type="pres">
      <dgm:prSet presAssocID="{6062C3FE-197F-4ADD-B2B6-46787ADE5988}" presName="sp" presStyleCnt="0"/>
      <dgm:spPr/>
    </dgm:pt>
    <dgm:pt modelId="{29DE860E-E2A5-4440-8CE7-F48AB4C4B067}" type="pres">
      <dgm:prSet presAssocID="{1E6EEB38-CA21-4E19-BEAA-BF9406B3B176}" presName="composite" presStyleCnt="0"/>
      <dgm:spPr/>
    </dgm:pt>
    <dgm:pt modelId="{1A2DA8AE-B139-483E-BCD1-CCD7A8C495ED}" type="pres">
      <dgm:prSet presAssocID="{1E6EEB38-CA21-4E19-BEAA-BF9406B3B176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8EB279-014B-4B03-AF4A-3AC9B86E8FDE}" type="pres">
      <dgm:prSet presAssocID="{1E6EEB38-CA21-4E19-BEAA-BF9406B3B176}" presName="descendantText" presStyleLbl="alignAcc1" presStyleIdx="3" presStyleCnt="10" custLinFactNeighborX="565" custLinFactNeighborY="-189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1DF96E-3C1B-4D6B-9FA4-ECB11A39208D}" type="pres">
      <dgm:prSet presAssocID="{EBCB7D44-94BA-4B73-A67A-A246119E3791}" presName="sp" presStyleCnt="0"/>
      <dgm:spPr/>
    </dgm:pt>
    <dgm:pt modelId="{EBAD82C4-CD18-4840-85A2-57ABBDE1A2DA}" type="pres">
      <dgm:prSet presAssocID="{ED084370-C4F3-420F-9C5C-51BA588C3823}" presName="composite" presStyleCnt="0"/>
      <dgm:spPr/>
    </dgm:pt>
    <dgm:pt modelId="{E9017068-0A78-4324-9726-3680ABFBA111}" type="pres">
      <dgm:prSet presAssocID="{ED084370-C4F3-420F-9C5C-51BA588C3823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E6AC66-3CF1-4CA0-9C56-F2B649B80B51}" type="pres">
      <dgm:prSet presAssocID="{ED084370-C4F3-420F-9C5C-51BA588C3823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1F4C1-BB39-4B59-A752-DE9A903A8AD7}" type="pres">
      <dgm:prSet presAssocID="{6E8012A8-9A62-4717-B8B0-0A37706AFEFF}" presName="sp" presStyleCnt="0"/>
      <dgm:spPr/>
    </dgm:pt>
    <dgm:pt modelId="{F8566E48-209C-40A6-88C7-EE67CA604316}" type="pres">
      <dgm:prSet presAssocID="{9F9DC4F7-3010-411E-9BA1-38C08B797FDF}" presName="composite" presStyleCnt="0"/>
      <dgm:spPr/>
    </dgm:pt>
    <dgm:pt modelId="{01243E19-9902-4E11-93AE-DE2653E5E7F4}" type="pres">
      <dgm:prSet presAssocID="{9F9DC4F7-3010-411E-9BA1-38C08B797FDF}" presName="parentText" presStyleLbl="align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BB6607-6DF9-45E4-BE9A-A5D9BA5E4816}" type="pres">
      <dgm:prSet presAssocID="{9F9DC4F7-3010-411E-9BA1-38C08B797FDF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01AAB7-F39A-4E36-B87C-75370F8E8C29}" type="pres">
      <dgm:prSet presAssocID="{D0792A29-CC3B-4820-8547-0F745DD1B5DF}" presName="sp" presStyleCnt="0"/>
      <dgm:spPr/>
    </dgm:pt>
    <dgm:pt modelId="{73F5B851-75F7-41DD-A971-65B5E7154025}" type="pres">
      <dgm:prSet presAssocID="{BB87C59C-41D2-45F2-8964-78C6CFA14C97}" presName="composite" presStyleCnt="0"/>
      <dgm:spPr/>
    </dgm:pt>
    <dgm:pt modelId="{5B3C562E-0AF9-4F36-8710-0EACDE2A130B}" type="pres">
      <dgm:prSet presAssocID="{BB87C59C-41D2-45F2-8964-78C6CFA14C97}" presName="parentText" presStyleLbl="alignNode1" presStyleIdx="6" presStyleCnt="10" custLinFactNeighborX="0" custLinFactNeighborY="-69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1B698B-2DD5-4937-86B8-76E97AB2EE2C}" type="pres">
      <dgm:prSet presAssocID="{BB87C59C-41D2-45F2-8964-78C6CFA14C97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4014D5-C8DE-4019-B454-60C8FED7E7A3}" type="pres">
      <dgm:prSet presAssocID="{22860566-0D27-4EFC-A49E-50B4D02CD3F3}" presName="sp" presStyleCnt="0"/>
      <dgm:spPr/>
    </dgm:pt>
    <dgm:pt modelId="{7ACE6B08-941D-4A79-9A32-B3AD91645C5A}" type="pres">
      <dgm:prSet presAssocID="{F2D5F55E-F4FA-4325-87AC-56C44CD11EA5}" presName="composite" presStyleCnt="0"/>
      <dgm:spPr/>
    </dgm:pt>
    <dgm:pt modelId="{A66A0987-F98D-4D55-A0B6-774A47C7F712}" type="pres">
      <dgm:prSet presAssocID="{F2D5F55E-F4FA-4325-87AC-56C44CD11EA5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7EB0CB-2D6D-4A07-9321-E1336B428C69}" type="pres">
      <dgm:prSet presAssocID="{F2D5F55E-F4FA-4325-87AC-56C44CD11EA5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FC4C17-2DBC-4AAF-BB85-1BDF0F3CA85D}" type="pres">
      <dgm:prSet presAssocID="{267B2C16-7AEB-462F-8928-07C0810773B8}" presName="sp" presStyleCnt="0"/>
      <dgm:spPr/>
    </dgm:pt>
    <dgm:pt modelId="{0C7201D8-406F-4141-A8C8-27FD01795BC9}" type="pres">
      <dgm:prSet presAssocID="{C6A892FF-A8C9-480E-86FD-58C72D84E834}" presName="composite" presStyleCnt="0"/>
      <dgm:spPr/>
    </dgm:pt>
    <dgm:pt modelId="{9CB796E5-DE08-4630-8AD0-F63B723AE9FA}" type="pres">
      <dgm:prSet presAssocID="{C6A892FF-A8C9-480E-86FD-58C72D84E834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541E7C-F516-4C45-B660-A3AFE6E81473}" type="pres">
      <dgm:prSet presAssocID="{C6A892FF-A8C9-480E-86FD-58C72D84E834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AC3112-DFC1-4CD2-9335-70C30173C8AD}" type="pres">
      <dgm:prSet presAssocID="{9634FC7F-E11F-4B21-BDD5-50D72F586D7E}" presName="sp" presStyleCnt="0"/>
      <dgm:spPr/>
    </dgm:pt>
    <dgm:pt modelId="{D496E3F6-A971-4D45-A4B5-84E3ED369910}" type="pres">
      <dgm:prSet presAssocID="{5B9DFA7C-6D50-4406-A3A9-226FE09E4F6D}" presName="composite" presStyleCnt="0"/>
      <dgm:spPr/>
    </dgm:pt>
    <dgm:pt modelId="{20CE022E-F73E-45E7-AF21-077FCF01B726}" type="pres">
      <dgm:prSet presAssocID="{5B9DFA7C-6D50-4406-A3A9-226FE09E4F6D}" presName="parentText" presStyleLbl="align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DB1CB1-08C3-46AE-8DBA-166046B1CFD1}" type="pres">
      <dgm:prSet presAssocID="{5B9DFA7C-6D50-4406-A3A9-226FE09E4F6D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973C356-C8E5-4AA3-B0A1-0D70731DA432}" type="presOf" srcId="{E33F1428-9974-4F3F-8919-B8BB52DE129B}" destId="{09541E7C-F516-4C45-B660-A3AFE6E81473}" srcOrd="0" destOrd="0" presId="urn:microsoft.com/office/officeart/2005/8/layout/chevron2"/>
    <dgm:cxn modelId="{342FAE3A-A3EE-4FC4-A9DF-CFB3DEC30A62}" srcId="{9F9DC4F7-3010-411E-9BA1-38C08B797FDF}" destId="{63E8FD53-B4E8-49B4-9E8D-9466E5ACA44B}" srcOrd="0" destOrd="0" parTransId="{DF51B7B6-904B-4ACB-A159-418162599077}" sibTransId="{035C7AF9-C51F-4FB6-8C18-42D3A085B730}"/>
    <dgm:cxn modelId="{48B07508-1497-4A46-88AA-0D30E4C99E86}" type="presOf" srcId="{70990423-A2FD-4331-90E7-8EAB8800F474}" destId="{DE409FB4-1570-4BF3-97F9-883A9BDC3842}" srcOrd="0" destOrd="0" presId="urn:microsoft.com/office/officeart/2005/8/layout/chevron2"/>
    <dgm:cxn modelId="{C5F6CB60-5EDB-4B93-B2F4-27928F0F8F2C}" srcId="{EFF1E28B-2FFE-47F1-AD8A-9611C2E03F49}" destId="{70990423-A2FD-4331-90E7-8EAB8800F474}" srcOrd="2" destOrd="0" parTransId="{8B92C246-4E3B-4555-90ED-0A49A1E3D5BA}" sibTransId="{6062C3FE-197F-4ADD-B2B6-46787ADE5988}"/>
    <dgm:cxn modelId="{D03D945F-C66A-4F72-9B46-10E52B5A31B6}" srcId="{ED084370-C4F3-420F-9C5C-51BA588C3823}" destId="{3EF087D8-925B-4B36-A66D-50B9FC569D58}" srcOrd="0" destOrd="0" parTransId="{FC60A01E-4229-4774-A281-CB192C50C23F}" sibTransId="{3851EA69-FE12-429B-B8B3-D053790ED58A}"/>
    <dgm:cxn modelId="{26624201-77D6-4B20-9C01-09EA7CD54466}" type="presOf" srcId="{03E1F6EF-18C9-47E5-B8DF-7CAC993D3118}" destId="{861B97B5-F7C6-4E5E-AD3A-A9AE6DA20E67}" srcOrd="0" destOrd="0" presId="urn:microsoft.com/office/officeart/2005/8/layout/chevron2"/>
    <dgm:cxn modelId="{FEC42D57-0B2E-478D-9813-287758C6E37A}" type="presOf" srcId="{B0DC35DC-A03E-4B5E-8ABE-143C3787BD87}" destId="{E9C18E3C-349E-4C4B-AFF8-530007197B70}" srcOrd="0" destOrd="0" presId="urn:microsoft.com/office/officeart/2005/8/layout/chevron2"/>
    <dgm:cxn modelId="{68CD21C9-2244-4B79-98A7-6BDBB24B97EF}" srcId="{EFF1E28B-2FFE-47F1-AD8A-9611C2E03F49}" destId="{9F9DC4F7-3010-411E-9BA1-38C08B797FDF}" srcOrd="5" destOrd="0" parTransId="{ECE0976F-88E6-4BA1-8AD3-D64E5DE0A58E}" sibTransId="{D0792A29-CC3B-4820-8547-0F745DD1B5DF}"/>
    <dgm:cxn modelId="{43E19485-4965-4628-BC87-E960F50E5755}" type="presOf" srcId="{C2322E51-46D3-4A24-AF2E-443FC99B99DD}" destId="{486874DD-B25F-41C1-8279-88295F896C29}" srcOrd="0" destOrd="0" presId="urn:microsoft.com/office/officeart/2005/8/layout/chevron2"/>
    <dgm:cxn modelId="{8D5FAE56-B1D0-4B5B-B993-C5E0367BA46B}" srcId="{70990423-A2FD-4331-90E7-8EAB8800F474}" destId="{C2322E51-46D3-4A24-AF2E-443FC99B99DD}" srcOrd="0" destOrd="0" parTransId="{7B69E411-A0B7-4789-8305-3C8A3556C123}" sibTransId="{146DF331-2EA7-40F2-A83D-36280B9CC07B}"/>
    <dgm:cxn modelId="{189EA484-FE3C-4FFB-A2FD-943F088157AC}" srcId="{EFF1E28B-2FFE-47F1-AD8A-9611C2E03F49}" destId="{5B9DFA7C-6D50-4406-A3A9-226FE09E4F6D}" srcOrd="9" destOrd="0" parTransId="{9F0BB727-78A6-47F2-B1FE-2D311190F45F}" sibTransId="{F739600C-30C2-46A5-B75A-35B0CB9C6B52}"/>
    <dgm:cxn modelId="{EAF797BF-7C39-4573-8BBB-34E1C7505C4B}" srcId="{EFF1E28B-2FFE-47F1-AD8A-9611C2E03F49}" destId="{BB87C59C-41D2-45F2-8964-78C6CFA14C97}" srcOrd="6" destOrd="0" parTransId="{D1F84530-5B75-4D96-9EEB-5533B04D8465}" sibTransId="{22860566-0D27-4EFC-A49E-50B4D02CD3F3}"/>
    <dgm:cxn modelId="{F487C430-139E-426A-829A-E2E648DD43A6}" type="presOf" srcId="{C6A892FF-A8C9-480E-86FD-58C72D84E834}" destId="{9CB796E5-DE08-4630-8AD0-F63B723AE9FA}" srcOrd="0" destOrd="0" presId="urn:microsoft.com/office/officeart/2005/8/layout/chevron2"/>
    <dgm:cxn modelId="{4A6FAFF4-C8A3-4F20-9967-9194DC6F2325}" type="presOf" srcId="{BBF476EF-807E-4FB3-AA12-3DE4B89B5CB2}" destId="{B87EB0CB-2D6D-4A07-9321-E1336B428C69}" srcOrd="0" destOrd="0" presId="urn:microsoft.com/office/officeart/2005/8/layout/chevron2"/>
    <dgm:cxn modelId="{BC22572A-0F46-4CD5-B235-B3FB070E5344}" type="presOf" srcId="{6E4AAC2F-F8F1-4076-8326-C5943423FEB6}" destId="{B31B698B-2DD5-4937-86B8-76E97AB2EE2C}" srcOrd="0" destOrd="0" presId="urn:microsoft.com/office/officeart/2005/8/layout/chevron2"/>
    <dgm:cxn modelId="{A8533225-FD27-499E-9CCF-936965BB9D6B}" srcId="{EFF1E28B-2FFE-47F1-AD8A-9611C2E03F49}" destId="{1E6EEB38-CA21-4E19-BEAA-BF9406B3B176}" srcOrd="3" destOrd="0" parTransId="{5B32C408-8BBF-467A-A563-BF4F467F22FF}" sibTransId="{EBCB7D44-94BA-4B73-A67A-A246119E3791}"/>
    <dgm:cxn modelId="{F2E0E794-DBE4-4A9E-A7A4-21A4C2B8A306}" type="presOf" srcId="{BB87C59C-41D2-45F2-8964-78C6CFA14C97}" destId="{5B3C562E-0AF9-4F36-8710-0EACDE2A130B}" srcOrd="0" destOrd="0" presId="urn:microsoft.com/office/officeart/2005/8/layout/chevron2"/>
    <dgm:cxn modelId="{A7C160F6-DEAD-46FB-A4F4-53A5B03BFE15}" type="presOf" srcId="{F2D5F55E-F4FA-4325-87AC-56C44CD11EA5}" destId="{A66A0987-F98D-4D55-A0B6-774A47C7F712}" srcOrd="0" destOrd="0" presId="urn:microsoft.com/office/officeart/2005/8/layout/chevron2"/>
    <dgm:cxn modelId="{537AA086-C72C-49F3-99EE-B517BDACBC8E}" srcId="{EFF1E28B-2FFE-47F1-AD8A-9611C2E03F49}" destId="{F2D5F55E-F4FA-4325-87AC-56C44CD11EA5}" srcOrd="7" destOrd="0" parTransId="{BC500349-D467-4516-9103-5D488C6EFF5A}" sibTransId="{267B2C16-7AEB-462F-8928-07C0810773B8}"/>
    <dgm:cxn modelId="{EDCBA970-0901-4BAD-82A2-64531F76B3A0}" type="presOf" srcId="{3EF087D8-925B-4B36-A66D-50B9FC569D58}" destId="{4BE6AC66-3CF1-4CA0-9C56-F2B649B80B51}" srcOrd="0" destOrd="0" presId="urn:microsoft.com/office/officeart/2005/8/layout/chevron2"/>
    <dgm:cxn modelId="{EDE67CAB-1AED-47FB-9BDB-274C5FB32C8A}" type="presOf" srcId="{EFF1E28B-2FFE-47F1-AD8A-9611C2E03F49}" destId="{50FFB547-E9E8-4DB7-B59B-98D91C01B9ED}" srcOrd="0" destOrd="0" presId="urn:microsoft.com/office/officeart/2005/8/layout/chevron2"/>
    <dgm:cxn modelId="{A62C4D46-5335-4E37-BB33-CAE6A24AF00F}" type="presOf" srcId="{266403F3-8DCC-4E6D-BE0A-C19F8B89B4B9}" destId="{C18EB279-014B-4B03-AF4A-3AC9B86E8FDE}" srcOrd="0" destOrd="0" presId="urn:microsoft.com/office/officeart/2005/8/layout/chevron2"/>
    <dgm:cxn modelId="{C52849A0-8754-4BD5-9975-22BDE75C4028}" srcId="{BB87C59C-41D2-45F2-8964-78C6CFA14C97}" destId="{6E4AAC2F-F8F1-4076-8326-C5943423FEB6}" srcOrd="0" destOrd="0" parTransId="{15E6E599-4D86-4E29-AEA8-A3D2FBC7B9A1}" sibTransId="{90240B88-07EB-4733-B068-67EEA39A20C2}"/>
    <dgm:cxn modelId="{CD56AD40-1440-4B9D-A9F6-896A53E725C1}" type="presOf" srcId="{1E6EEB38-CA21-4E19-BEAA-BF9406B3B176}" destId="{1A2DA8AE-B139-483E-BCD1-CCD7A8C495ED}" srcOrd="0" destOrd="0" presId="urn:microsoft.com/office/officeart/2005/8/layout/chevron2"/>
    <dgm:cxn modelId="{3639EF5E-64DA-43CE-9578-D0BBC2793D5C}" srcId="{5B9DFA7C-6D50-4406-A3A9-226FE09E4F6D}" destId="{65337F98-E342-4DC4-9C7B-ABEDD6802CAC}" srcOrd="0" destOrd="0" parTransId="{65CBBF97-FCE8-471D-9332-2BE02DB7A1FA}" sibTransId="{4C3742E0-629E-4CF5-9377-5D2B41FFFAE9}"/>
    <dgm:cxn modelId="{8EC46D81-2EE3-4280-8B8A-072F7552B061}" type="presOf" srcId="{8F8545D4-4FD5-473E-828E-E81777B2DD73}" destId="{C542ECB8-B57F-416E-97FE-78182223D921}" srcOrd="0" destOrd="0" presId="urn:microsoft.com/office/officeart/2005/8/layout/chevron2"/>
    <dgm:cxn modelId="{0418ED20-32E7-4667-A748-DA5C44B9AEED}" srcId="{EFF1E28B-2FFE-47F1-AD8A-9611C2E03F49}" destId="{1318CBE5-9410-448E-91A6-D7A2C5430B20}" srcOrd="0" destOrd="0" parTransId="{80F7934F-8D1E-4F23-82FC-9A10B0A74458}" sibTransId="{226BC673-E277-44E3-84DA-94565D3932B1}"/>
    <dgm:cxn modelId="{C416E8F6-6BAC-4E15-BE69-DAA757FEC533}" srcId="{C6A892FF-A8C9-480E-86FD-58C72D84E834}" destId="{E33F1428-9974-4F3F-8919-B8BB52DE129B}" srcOrd="0" destOrd="0" parTransId="{15D27762-279F-45A1-846D-60ADEF4F879D}" sibTransId="{9F0522C0-3788-4474-88F7-BDDFF0100AE0}"/>
    <dgm:cxn modelId="{C0B7C821-D2CF-4499-97D6-71C19EDC24D8}" srcId="{1318CBE5-9410-448E-91A6-D7A2C5430B20}" destId="{03E1F6EF-18C9-47E5-B8DF-7CAC993D3118}" srcOrd="0" destOrd="0" parTransId="{D10C0035-B0A4-43CE-A734-6842DF720065}" sibTransId="{A2D990B8-FF5D-42DB-B050-F6FA681ECC39}"/>
    <dgm:cxn modelId="{D935EBA0-A4DF-4B25-A6CD-82F94CC02DB6}" type="presOf" srcId="{5B9DFA7C-6D50-4406-A3A9-226FE09E4F6D}" destId="{20CE022E-F73E-45E7-AF21-077FCF01B726}" srcOrd="0" destOrd="0" presId="urn:microsoft.com/office/officeart/2005/8/layout/chevron2"/>
    <dgm:cxn modelId="{FA1FCB86-564D-4B64-A65C-2B6D519FB186}" type="presOf" srcId="{63E8FD53-B4E8-49B4-9E8D-9466E5ACA44B}" destId="{23BB6607-6DF9-45E4-BE9A-A5D9BA5E4816}" srcOrd="0" destOrd="0" presId="urn:microsoft.com/office/officeart/2005/8/layout/chevron2"/>
    <dgm:cxn modelId="{AED782BB-8F02-4C6C-840C-70C8E5C632C2}" type="presOf" srcId="{65337F98-E342-4DC4-9C7B-ABEDD6802CAC}" destId="{B5DB1CB1-08C3-46AE-8DBA-166046B1CFD1}" srcOrd="0" destOrd="0" presId="urn:microsoft.com/office/officeart/2005/8/layout/chevron2"/>
    <dgm:cxn modelId="{35362732-BC27-4CA3-ADAD-90169EDFDB82}" srcId="{EFF1E28B-2FFE-47F1-AD8A-9611C2E03F49}" destId="{B0DC35DC-A03E-4B5E-8ABE-143C3787BD87}" srcOrd="1" destOrd="0" parTransId="{99532EBF-CF22-45A6-A506-14171B765577}" sibTransId="{FEA15B73-5074-42DD-8DAD-603E7E538C0E}"/>
    <dgm:cxn modelId="{0B4E6555-8A05-469D-9B9E-4EEF51B25B04}" srcId="{F2D5F55E-F4FA-4325-87AC-56C44CD11EA5}" destId="{BBF476EF-807E-4FB3-AA12-3DE4B89B5CB2}" srcOrd="0" destOrd="0" parTransId="{D0839388-599C-4014-8054-A76ECFFA1357}" sibTransId="{B13EA94D-BBEB-44D2-807D-969C9694C477}"/>
    <dgm:cxn modelId="{A49DD9D1-75EC-4B96-B197-F061FAA409F7}" srcId="{B0DC35DC-A03E-4B5E-8ABE-143C3787BD87}" destId="{8F8545D4-4FD5-473E-828E-E81777B2DD73}" srcOrd="0" destOrd="0" parTransId="{D8516E88-E117-46BF-9824-BEE99C8D07D4}" sibTransId="{1FBCD54F-5FF0-450E-994F-DA89724B9C48}"/>
    <dgm:cxn modelId="{6A6A84D1-73BB-4EC5-8FCB-054D51D2F27D}" srcId="{EFF1E28B-2FFE-47F1-AD8A-9611C2E03F49}" destId="{C6A892FF-A8C9-480E-86FD-58C72D84E834}" srcOrd="8" destOrd="0" parTransId="{C591021B-87B3-4D09-BB83-2F253C60A5F9}" sibTransId="{9634FC7F-E11F-4B21-BDD5-50D72F586D7E}"/>
    <dgm:cxn modelId="{2DF0E7E4-BC50-4170-B7F0-2DDA68507EE2}" type="presOf" srcId="{1318CBE5-9410-448E-91A6-D7A2C5430B20}" destId="{BE474C05-B150-4ED8-AE98-59F2CA73F26F}" srcOrd="0" destOrd="0" presId="urn:microsoft.com/office/officeart/2005/8/layout/chevron2"/>
    <dgm:cxn modelId="{C5400E90-1B93-47C5-BB45-4B73A05CB913}" type="presOf" srcId="{ED084370-C4F3-420F-9C5C-51BA588C3823}" destId="{E9017068-0A78-4324-9726-3680ABFBA111}" srcOrd="0" destOrd="0" presId="urn:microsoft.com/office/officeart/2005/8/layout/chevron2"/>
    <dgm:cxn modelId="{0B190B67-488E-427B-89E3-4CF8C34DBD9B}" srcId="{1E6EEB38-CA21-4E19-BEAA-BF9406B3B176}" destId="{266403F3-8DCC-4E6D-BE0A-C19F8B89B4B9}" srcOrd="0" destOrd="0" parTransId="{45672084-5991-4761-ACAE-C78AFF91E864}" sibTransId="{9581DEFF-77C8-4971-9C39-3EAF2FE7EC6E}"/>
    <dgm:cxn modelId="{9EB988B6-4769-4902-A4AA-FC053D1CE332}" srcId="{EFF1E28B-2FFE-47F1-AD8A-9611C2E03F49}" destId="{ED084370-C4F3-420F-9C5C-51BA588C3823}" srcOrd="4" destOrd="0" parTransId="{9006D774-6785-4A06-92CB-ACDB25C31B5C}" sibTransId="{6E8012A8-9A62-4717-B8B0-0A37706AFEFF}"/>
    <dgm:cxn modelId="{A5CAC182-460C-4A86-9982-DEBF464238E6}" type="presOf" srcId="{9F9DC4F7-3010-411E-9BA1-38C08B797FDF}" destId="{01243E19-9902-4E11-93AE-DE2653E5E7F4}" srcOrd="0" destOrd="0" presId="urn:microsoft.com/office/officeart/2005/8/layout/chevron2"/>
    <dgm:cxn modelId="{24720C3F-107C-4E65-A6DF-55ED3E0186E4}" type="presParOf" srcId="{50FFB547-E9E8-4DB7-B59B-98D91C01B9ED}" destId="{BBE413CD-CEA7-4839-A493-6355B66C76B8}" srcOrd="0" destOrd="0" presId="urn:microsoft.com/office/officeart/2005/8/layout/chevron2"/>
    <dgm:cxn modelId="{D013E2C8-17B4-4F20-BA79-CD904508DC31}" type="presParOf" srcId="{BBE413CD-CEA7-4839-A493-6355B66C76B8}" destId="{BE474C05-B150-4ED8-AE98-59F2CA73F26F}" srcOrd="0" destOrd="0" presId="urn:microsoft.com/office/officeart/2005/8/layout/chevron2"/>
    <dgm:cxn modelId="{6DFA0B75-A315-4DCA-A20C-2FEF115A312F}" type="presParOf" srcId="{BBE413CD-CEA7-4839-A493-6355B66C76B8}" destId="{861B97B5-F7C6-4E5E-AD3A-A9AE6DA20E67}" srcOrd="1" destOrd="0" presId="urn:microsoft.com/office/officeart/2005/8/layout/chevron2"/>
    <dgm:cxn modelId="{5FB61FB5-B1A0-4600-BED7-9567D5254B57}" type="presParOf" srcId="{50FFB547-E9E8-4DB7-B59B-98D91C01B9ED}" destId="{464FE076-207E-4CE1-8A7F-0717FA60847A}" srcOrd="1" destOrd="0" presId="urn:microsoft.com/office/officeart/2005/8/layout/chevron2"/>
    <dgm:cxn modelId="{C038A6FC-FFD3-44C6-B7DA-3F5F4DC558EF}" type="presParOf" srcId="{50FFB547-E9E8-4DB7-B59B-98D91C01B9ED}" destId="{86190B94-4D27-4F24-AF0C-8E3E6663ACF3}" srcOrd="2" destOrd="0" presId="urn:microsoft.com/office/officeart/2005/8/layout/chevron2"/>
    <dgm:cxn modelId="{F835D69B-5B46-4637-BAC0-1A019DA33485}" type="presParOf" srcId="{86190B94-4D27-4F24-AF0C-8E3E6663ACF3}" destId="{E9C18E3C-349E-4C4B-AFF8-530007197B70}" srcOrd="0" destOrd="0" presId="urn:microsoft.com/office/officeart/2005/8/layout/chevron2"/>
    <dgm:cxn modelId="{A5E91B6A-85CE-465F-9675-677A327CCFDA}" type="presParOf" srcId="{86190B94-4D27-4F24-AF0C-8E3E6663ACF3}" destId="{C542ECB8-B57F-416E-97FE-78182223D921}" srcOrd="1" destOrd="0" presId="urn:microsoft.com/office/officeart/2005/8/layout/chevron2"/>
    <dgm:cxn modelId="{A8778975-9B93-4B56-9B1F-9119DA4BF44A}" type="presParOf" srcId="{50FFB547-E9E8-4DB7-B59B-98D91C01B9ED}" destId="{E28DC561-E9DE-4AB7-9F7C-5AB36D185304}" srcOrd="3" destOrd="0" presId="urn:microsoft.com/office/officeart/2005/8/layout/chevron2"/>
    <dgm:cxn modelId="{E4697C20-C709-4EA9-A403-4540FE8A7FC3}" type="presParOf" srcId="{50FFB547-E9E8-4DB7-B59B-98D91C01B9ED}" destId="{DA22BC02-0BFF-4728-B0E1-0CCF74B96A91}" srcOrd="4" destOrd="0" presId="urn:microsoft.com/office/officeart/2005/8/layout/chevron2"/>
    <dgm:cxn modelId="{7352E151-9940-41D7-8301-898E180E4C42}" type="presParOf" srcId="{DA22BC02-0BFF-4728-B0E1-0CCF74B96A91}" destId="{DE409FB4-1570-4BF3-97F9-883A9BDC3842}" srcOrd="0" destOrd="0" presId="urn:microsoft.com/office/officeart/2005/8/layout/chevron2"/>
    <dgm:cxn modelId="{17BC1A0C-322A-4D4B-BE18-32AEE6079753}" type="presParOf" srcId="{DA22BC02-0BFF-4728-B0E1-0CCF74B96A91}" destId="{486874DD-B25F-41C1-8279-88295F896C29}" srcOrd="1" destOrd="0" presId="urn:microsoft.com/office/officeart/2005/8/layout/chevron2"/>
    <dgm:cxn modelId="{1415D1DB-5E8E-4198-919E-3EBA6CC1BBEF}" type="presParOf" srcId="{50FFB547-E9E8-4DB7-B59B-98D91C01B9ED}" destId="{A03A965E-F38F-4649-BCF0-039C1FD17D07}" srcOrd="5" destOrd="0" presId="urn:microsoft.com/office/officeart/2005/8/layout/chevron2"/>
    <dgm:cxn modelId="{45B87E66-F761-4829-8E7A-D52DC32651EC}" type="presParOf" srcId="{50FFB547-E9E8-4DB7-B59B-98D91C01B9ED}" destId="{29DE860E-E2A5-4440-8CE7-F48AB4C4B067}" srcOrd="6" destOrd="0" presId="urn:microsoft.com/office/officeart/2005/8/layout/chevron2"/>
    <dgm:cxn modelId="{B6599C8E-947D-4751-BD6E-AFD584DDE8F5}" type="presParOf" srcId="{29DE860E-E2A5-4440-8CE7-F48AB4C4B067}" destId="{1A2DA8AE-B139-483E-BCD1-CCD7A8C495ED}" srcOrd="0" destOrd="0" presId="urn:microsoft.com/office/officeart/2005/8/layout/chevron2"/>
    <dgm:cxn modelId="{DF1D342F-A4E1-48CC-87D5-6950A671A5AA}" type="presParOf" srcId="{29DE860E-E2A5-4440-8CE7-F48AB4C4B067}" destId="{C18EB279-014B-4B03-AF4A-3AC9B86E8FDE}" srcOrd="1" destOrd="0" presId="urn:microsoft.com/office/officeart/2005/8/layout/chevron2"/>
    <dgm:cxn modelId="{9A4BDB42-51CE-4E82-99B5-0911F08B1BC3}" type="presParOf" srcId="{50FFB547-E9E8-4DB7-B59B-98D91C01B9ED}" destId="{B51DF96E-3C1B-4D6B-9FA4-ECB11A39208D}" srcOrd="7" destOrd="0" presId="urn:microsoft.com/office/officeart/2005/8/layout/chevron2"/>
    <dgm:cxn modelId="{51B3E0D5-53FD-4A16-97D8-505C703F2564}" type="presParOf" srcId="{50FFB547-E9E8-4DB7-B59B-98D91C01B9ED}" destId="{EBAD82C4-CD18-4840-85A2-57ABBDE1A2DA}" srcOrd="8" destOrd="0" presId="urn:microsoft.com/office/officeart/2005/8/layout/chevron2"/>
    <dgm:cxn modelId="{1BA8B93C-D36B-4A27-8E01-D516616CBF96}" type="presParOf" srcId="{EBAD82C4-CD18-4840-85A2-57ABBDE1A2DA}" destId="{E9017068-0A78-4324-9726-3680ABFBA111}" srcOrd="0" destOrd="0" presId="urn:microsoft.com/office/officeart/2005/8/layout/chevron2"/>
    <dgm:cxn modelId="{F6F74347-C618-470F-BB32-107E10933FFE}" type="presParOf" srcId="{EBAD82C4-CD18-4840-85A2-57ABBDE1A2DA}" destId="{4BE6AC66-3CF1-4CA0-9C56-F2B649B80B51}" srcOrd="1" destOrd="0" presId="urn:microsoft.com/office/officeart/2005/8/layout/chevron2"/>
    <dgm:cxn modelId="{3433F87A-2113-46C4-9B29-6C55CB7EAD82}" type="presParOf" srcId="{50FFB547-E9E8-4DB7-B59B-98D91C01B9ED}" destId="{B701F4C1-BB39-4B59-A752-DE9A903A8AD7}" srcOrd="9" destOrd="0" presId="urn:microsoft.com/office/officeart/2005/8/layout/chevron2"/>
    <dgm:cxn modelId="{82495807-E909-4F3D-9AF8-A59763D2364D}" type="presParOf" srcId="{50FFB547-E9E8-4DB7-B59B-98D91C01B9ED}" destId="{F8566E48-209C-40A6-88C7-EE67CA604316}" srcOrd="10" destOrd="0" presId="urn:microsoft.com/office/officeart/2005/8/layout/chevron2"/>
    <dgm:cxn modelId="{78670FE6-E7A7-4196-A01E-D07D1EF7F9CB}" type="presParOf" srcId="{F8566E48-209C-40A6-88C7-EE67CA604316}" destId="{01243E19-9902-4E11-93AE-DE2653E5E7F4}" srcOrd="0" destOrd="0" presId="urn:microsoft.com/office/officeart/2005/8/layout/chevron2"/>
    <dgm:cxn modelId="{A9CB9ED4-2346-41B6-A2A5-0D6D70936032}" type="presParOf" srcId="{F8566E48-209C-40A6-88C7-EE67CA604316}" destId="{23BB6607-6DF9-45E4-BE9A-A5D9BA5E4816}" srcOrd="1" destOrd="0" presId="urn:microsoft.com/office/officeart/2005/8/layout/chevron2"/>
    <dgm:cxn modelId="{2A8BF84C-4153-432E-AE10-D1BBAABF895C}" type="presParOf" srcId="{50FFB547-E9E8-4DB7-B59B-98D91C01B9ED}" destId="{7F01AAB7-F39A-4E36-B87C-75370F8E8C29}" srcOrd="11" destOrd="0" presId="urn:microsoft.com/office/officeart/2005/8/layout/chevron2"/>
    <dgm:cxn modelId="{BCFBB4AE-981E-4613-A600-8BA0A2C72880}" type="presParOf" srcId="{50FFB547-E9E8-4DB7-B59B-98D91C01B9ED}" destId="{73F5B851-75F7-41DD-A971-65B5E7154025}" srcOrd="12" destOrd="0" presId="urn:microsoft.com/office/officeart/2005/8/layout/chevron2"/>
    <dgm:cxn modelId="{8BD619A4-2544-45EB-8C6E-BD0788F50B79}" type="presParOf" srcId="{73F5B851-75F7-41DD-A971-65B5E7154025}" destId="{5B3C562E-0AF9-4F36-8710-0EACDE2A130B}" srcOrd="0" destOrd="0" presId="urn:microsoft.com/office/officeart/2005/8/layout/chevron2"/>
    <dgm:cxn modelId="{A3224075-2E84-4536-A719-B9975011436D}" type="presParOf" srcId="{73F5B851-75F7-41DD-A971-65B5E7154025}" destId="{B31B698B-2DD5-4937-86B8-76E97AB2EE2C}" srcOrd="1" destOrd="0" presId="urn:microsoft.com/office/officeart/2005/8/layout/chevron2"/>
    <dgm:cxn modelId="{A09967A2-9858-440C-8322-52F7424DA50D}" type="presParOf" srcId="{50FFB547-E9E8-4DB7-B59B-98D91C01B9ED}" destId="{114014D5-C8DE-4019-B454-60C8FED7E7A3}" srcOrd="13" destOrd="0" presId="urn:microsoft.com/office/officeart/2005/8/layout/chevron2"/>
    <dgm:cxn modelId="{8E590CBF-B1FA-4937-B720-1CFEC570E5B0}" type="presParOf" srcId="{50FFB547-E9E8-4DB7-B59B-98D91C01B9ED}" destId="{7ACE6B08-941D-4A79-9A32-B3AD91645C5A}" srcOrd="14" destOrd="0" presId="urn:microsoft.com/office/officeart/2005/8/layout/chevron2"/>
    <dgm:cxn modelId="{08F48BD4-BFDB-49A7-AB80-DD4C71BD8884}" type="presParOf" srcId="{7ACE6B08-941D-4A79-9A32-B3AD91645C5A}" destId="{A66A0987-F98D-4D55-A0B6-774A47C7F712}" srcOrd="0" destOrd="0" presId="urn:microsoft.com/office/officeart/2005/8/layout/chevron2"/>
    <dgm:cxn modelId="{B87C6F9A-C89B-490A-8D16-CA2D1BDF5C3D}" type="presParOf" srcId="{7ACE6B08-941D-4A79-9A32-B3AD91645C5A}" destId="{B87EB0CB-2D6D-4A07-9321-E1336B428C69}" srcOrd="1" destOrd="0" presId="urn:microsoft.com/office/officeart/2005/8/layout/chevron2"/>
    <dgm:cxn modelId="{D5AF19A4-3ACD-4334-BE58-D1544E5C3984}" type="presParOf" srcId="{50FFB547-E9E8-4DB7-B59B-98D91C01B9ED}" destId="{60FC4C17-2DBC-4AAF-BB85-1BDF0F3CA85D}" srcOrd="15" destOrd="0" presId="urn:microsoft.com/office/officeart/2005/8/layout/chevron2"/>
    <dgm:cxn modelId="{61A70AC0-8682-4154-B34C-C2404926422B}" type="presParOf" srcId="{50FFB547-E9E8-4DB7-B59B-98D91C01B9ED}" destId="{0C7201D8-406F-4141-A8C8-27FD01795BC9}" srcOrd="16" destOrd="0" presId="urn:microsoft.com/office/officeart/2005/8/layout/chevron2"/>
    <dgm:cxn modelId="{88A483B8-4AB7-4109-A6B2-FDC9E5132AE1}" type="presParOf" srcId="{0C7201D8-406F-4141-A8C8-27FD01795BC9}" destId="{9CB796E5-DE08-4630-8AD0-F63B723AE9FA}" srcOrd="0" destOrd="0" presId="urn:microsoft.com/office/officeart/2005/8/layout/chevron2"/>
    <dgm:cxn modelId="{D7A993A4-C251-40E4-8E9C-2FDF631CC47D}" type="presParOf" srcId="{0C7201D8-406F-4141-A8C8-27FD01795BC9}" destId="{09541E7C-F516-4C45-B660-A3AFE6E81473}" srcOrd="1" destOrd="0" presId="urn:microsoft.com/office/officeart/2005/8/layout/chevron2"/>
    <dgm:cxn modelId="{E698AD3A-4B2C-4EEC-8DA5-37AE176CDBEF}" type="presParOf" srcId="{50FFB547-E9E8-4DB7-B59B-98D91C01B9ED}" destId="{4DAC3112-DFC1-4CD2-9335-70C30173C8AD}" srcOrd="17" destOrd="0" presId="urn:microsoft.com/office/officeart/2005/8/layout/chevron2"/>
    <dgm:cxn modelId="{D45056D0-F256-4C8D-BEEC-A978E0DBA1CE}" type="presParOf" srcId="{50FFB547-E9E8-4DB7-B59B-98D91C01B9ED}" destId="{D496E3F6-A971-4D45-A4B5-84E3ED369910}" srcOrd="18" destOrd="0" presId="urn:microsoft.com/office/officeart/2005/8/layout/chevron2"/>
    <dgm:cxn modelId="{22D1C14E-FB2E-4B7C-B70D-5464FC4FCD4E}" type="presParOf" srcId="{D496E3F6-A971-4D45-A4B5-84E3ED369910}" destId="{20CE022E-F73E-45E7-AF21-077FCF01B726}" srcOrd="0" destOrd="0" presId="urn:microsoft.com/office/officeart/2005/8/layout/chevron2"/>
    <dgm:cxn modelId="{931C589F-8EE3-4E26-AD15-36CDFB2C98A8}" type="presParOf" srcId="{D496E3F6-A971-4D45-A4B5-84E3ED369910}" destId="{B5DB1CB1-08C3-46AE-8DBA-166046B1CF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0BB416-38CE-4B20-BBDB-3B629A31CAE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C9446BC-7CBD-4759-A876-FBCB33709063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200" dirty="0" smtClean="0">
              <a:solidFill>
                <a:schemeClr val="tx1"/>
              </a:solidFill>
            </a:rPr>
            <a:t>Maquinaria y Equipo.</a:t>
          </a:r>
          <a:endParaRPr lang="es-ES" sz="1200" dirty="0">
            <a:solidFill>
              <a:schemeClr val="tx1"/>
            </a:solidFill>
          </a:endParaRPr>
        </a:p>
      </dgm:t>
    </dgm:pt>
    <dgm:pt modelId="{04012737-68A8-4A7A-BBEC-99F44E523C51}" type="parTrans" cxnId="{186C7483-BE4C-4CA7-8EFF-63FC4ACF572F}">
      <dgm:prSet/>
      <dgm:spPr/>
      <dgm:t>
        <a:bodyPr/>
        <a:lstStyle/>
        <a:p>
          <a:endParaRPr lang="es-ES"/>
        </a:p>
      </dgm:t>
    </dgm:pt>
    <dgm:pt modelId="{DF6DAB1A-5C7A-4BED-A433-F3CE36C97182}" type="sibTrans" cxnId="{186C7483-BE4C-4CA7-8EFF-63FC4ACF572F}">
      <dgm:prSet/>
      <dgm:spPr/>
      <dgm:t>
        <a:bodyPr/>
        <a:lstStyle/>
        <a:p>
          <a:endParaRPr lang="es-ES"/>
        </a:p>
      </dgm:t>
    </dgm:pt>
    <dgm:pt modelId="{E2DA41FB-C41F-4A43-A12D-0A8560FB43FB}">
      <dgm:prSet phldrT="[Texto]"/>
      <dgm:spPr/>
      <dgm:t>
        <a:bodyPr/>
        <a:lstStyle/>
        <a:p>
          <a:r>
            <a:rPr lang="es-ES" dirty="0" smtClean="0"/>
            <a:t>Maquinaria y Equipo I.</a:t>
          </a:r>
          <a:endParaRPr lang="es-ES" dirty="0"/>
        </a:p>
      </dgm:t>
    </dgm:pt>
    <dgm:pt modelId="{E7389E5F-704D-4AE9-B783-05B7E6F04771}" type="parTrans" cxnId="{14AB854F-C50F-469B-A854-FA2BA8B3A46C}">
      <dgm:prSet/>
      <dgm:spPr/>
      <dgm:t>
        <a:bodyPr/>
        <a:lstStyle/>
        <a:p>
          <a:endParaRPr lang="es-ES"/>
        </a:p>
      </dgm:t>
    </dgm:pt>
    <dgm:pt modelId="{FE2E2E9C-C71C-472B-961F-B088D4EA585D}" type="sibTrans" cxnId="{14AB854F-C50F-469B-A854-FA2BA8B3A46C}">
      <dgm:prSet/>
      <dgm:spPr/>
      <dgm:t>
        <a:bodyPr/>
        <a:lstStyle/>
        <a:p>
          <a:endParaRPr lang="es-ES"/>
        </a:p>
      </dgm:t>
    </dgm:pt>
    <dgm:pt modelId="{2FE1C8DE-CC89-4582-867D-0F56BE906553}">
      <dgm:prSet phldrT="[Texto]"/>
      <dgm:spPr/>
      <dgm:t>
        <a:bodyPr/>
        <a:lstStyle/>
        <a:p>
          <a:r>
            <a:rPr lang="es-ES" dirty="0" smtClean="0"/>
            <a:t>Maquinaria y Equipo II.</a:t>
          </a:r>
          <a:endParaRPr lang="es-ES" dirty="0"/>
        </a:p>
      </dgm:t>
    </dgm:pt>
    <dgm:pt modelId="{B31D1D02-4E00-468F-AFC4-55A36F47BF89}" type="parTrans" cxnId="{EA2D9DC9-2215-41C9-AA18-C22F06C81887}">
      <dgm:prSet/>
      <dgm:spPr/>
      <dgm:t>
        <a:bodyPr/>
        <a:lstStyle/>
        <a:p>
          <a:endParaRPr lang="es-ES"/>
        </a:p>
      </dgm:t>
    </dgm:pt>
    <dgm:pt modelId="{5D92E0F4-ABD6-48AB-A786-920609CD9809}" type="sibTrans" cxnId="{EA2D9DC9-2215-41C9-AA18-C22F06C81887}">
      <dgm:prSet/>
      <dgm:spPr/>
      <dgm:t>
        <a:bodyPr/>
        <a:lstStyle/>
        <a:p>
          <a:endParaRPr lang="es-ES"/>
        </a:p>
      </dgm:t>
    </dgm:pt>
    <dgm:pt modelId="{165A3F00-0317-44AE-A873-169A9C8172B8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Negocios en Marcha </a:t>
          </a:r>
          <a:endParaRPr lang="es-ES" dirty="0">
            <a:solidFill>
              <a:schemeClr val="tx1"/>
            </a:solidFill>
          </a:endParaRPr>
        </a:p>
      </dgm:t>
    </dgm:pt>
    <dgm:pt modelId="{18F07DEC-512E-4104-9129-46936DFE7960}" type="parTrans" cxnId="{4DE64D99-3C5D-4848-9A05-2C740956CDC0}">
      <dgm:prSet/>
      <dgm:spPr/>
      <dgm:t>
        <a:bodyPr/>
        <a:lstStyle/>
        <a:p>
          <a:endParaRPr lang="es-ES"/>
        </a:p>
      </dgm:t>
    </dgm:pt>
    <dgm:pt modelId="{C0671621-E2A0-4EE0-942E-D773777ED063}" type="sibTrans" cxnId="{4DE64D99-3C5D-4848-9A05-2C740956CDC0}">
      <dgm:prSet/>
      <dgm:spPr/>
      <dgm:t>
        <a:bodyPr/>
        <a:lstStyle/>
        <a:p>
          <a:endParaRPr lang="es-ES"/>
        </a:p>
      </dgm:t>
    </dgm:pt>
    <dgm:pt modelId="{B2AD3D33-F0BB-4E36-B15F-30D11F57FC87}">
      <dgm:prSet phldrT="[Texto]"/>
      <dgm:spPr/>
      <dgm:t>
        <a:bodyPr/>
        <a:lstStyle/>
        <a:p>
          <a:r>
            <a:rPr lang="es-ES" dirty="0" smtClean="0"/>
            <a:t>Negocios en Marcha I</a:t>
          </a:r>
          <a:endParaRPr lang="es-ES" dirty="0"/>
        </a:p>
      </dgm:t>
    </dgm:pt>
    <dgm:pt modelId="{80E08858-3E76-46A6-B63D-45D41F2CCE64}" type="parTrans" cxnId="{9294C6EE-2C8C-42B8-BE96-15CE5FFBBC1A}">
      <dgm:prSet/>
      <dgm:spPr/>
      <dgm:t>
        <a:bodyPr/>
        <a:lstStyle/>
        <a:p>
          <a:endParaRPr lang="es-ES"/>
        </a:p>
      </dgm:t>
    </dgm:pt>
    <dgm:pt modelId="{0F65E559-9DE1-40F8-9B3A-3C790B20B375}" type="sibTrans" cxnId="{9294C6EE-2C8C-42B8-BE96-15CE5FFBBC1A}">
      <dgm:prSet/>
      <dgm:spPr/>
      <dgm:t>
        <a:bodyPr/>
        <a:lstStyle/>
        <a:p>
          <a:endParaRPr lang="es-ES"/>
        </a:p>
      </dgm:t>
    </dgm:pt>
    <dgm:pt modelId="{BC876525-786F-4C09-B0C4-BE4FB7732C71}">
      <dgm:prSet phldrT="[Texto]"/>
      <dgm:spPr/>
      <dgm:t>
        <a:bodyPr/>
        <a:lstStyle/>
        <a:p>
          <a:r>
            <a:rPr lang="es-ES" dirty="0" smtClean="0"/>
            <a:t>Tópicos Selectos.</a:t>
          </a:r>
          <a:endParaRPr lang="es-ES" dirty="0"/>
        </a:p>
      </dgm:t>
    </dgm:pt>
    <dgm:pt modelId="{8C5D9E2C-A51D-46C2-8E01-34CECF8B9679}" type="parTrans" cxnId="{11363EF5-4AD2-4151-B9E1-A58C078647FC}">
      <dgm:prSet/>
      <dgm:spPr/>
      <dgm:t>
        <a:bodyPr/>
        <a:lstStyle/>
        <a:p>
          <a:endParaRPr lang="es-ES"/>
        </a:p>
      </dgm:t>
    </dgm:pt>
    <dgm:pt modelId="{A5719DE1-6C9E-42D0-B9C0-3F270100169E}" type="sibTrans" cxnId="{11363EF5-4AD2-4151-B9E1-A58C078647FC}">
      <dgm:prSet/>
      <dgm:spPr/>
      <dgm:t>
        <a:bodyPr/>
        <a:lstStyle/>
        <a:p>
          <a:endParaRPr lang="es-ES"/>
        </a:p>
      </dgm:t>
    </dgm:pt>
    <dgm:pt modelId="{1F9C9948-6CEF-4A21-84FB-7B7D97E95CD5}">
      <dgm:prSet phldrT="[Texto]"/>
      <dgm:spPr>
        <a:solidFill>
          <a:srgbClr val="FFC00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Valuación de Impacto Ambiental</a:t>
          </a:r>
          <a:endParaRPr lang="es-ES" dirty="0">
            <a:solidFill>
              <a:schemeClr val="tx1"/>
            </a:solidFill>
          </a:endParaRPr>
        </a:p>
      </dgm:t>
    </dgm:pt>
    <dgm:pt modelId="{A6D55D19-F31E-44C2-A384-8D264C00EFE0}" type="parTrans" cxnId="{3CAB1643-2DD6-4938-A5B2-0FB4AC98E888}">
      <dgm:prSet/>
      <dgm:spPr/>
      <dgm:t>
        <a:bodyPr/>
        <a:lstStyle/>
        <a:p>
          <a:endParaRPr lang="es-ES"/>
        </a:p>
      </dgm:t>
    </dgm:pt>
    <dgm:pt modelId="{7E8A47AA-860C-473B-848C-65398964F4B1}" type="sibTrans" cxnId="{3CAB1643-2DD6-4938-A5B2-0FB4AC98E888}">
      <dgm:prSet/>
      <dgm:spPr/>
      <dgm:t>
        <a:bodyPr/>
        <a:lstStyle/>
        <a:p>
          <a:endParaRPr lang="es-ES"/>
        </a:p>
      </dgm:t>
    </dgm:pt>
    <dgm:pt modelId="{855FB960-0F2C-4719-B96A-C863B24AB64D}">
      <dgm:prSet phldrT="[Texto]"/>
      <dgm:spPr/>
      <dgm:t>
        <a:bodyPr/>
        <a:lstStyle/>
        <a:p>
          <a:r>
            <a:rPr lang="es-ES" dirty="0" smtClean="0"/>
            <a:t>Flora y Fauna Silvestre Nativa de México.</a:t>
          </a:r>
          <a:endParaRPr lang="es-ES" dirty="0"/>
        </a:p>
      </dgm:t>
    </dgm:pt>
    <dgm:pt modelId="{7C20F9C0-E8B3-44E8-B810-93DA71F82405}" type="parTrans" cxnId="{3C2E67E1-D3C5-4B85-8779-BF2DC488519E}">
      <dgm:prSet/>
      <dgm:spPr/>
      <dgm:t>
        <a:bodyPr/>
        <a:lstStyle/>
        <a:p>
          <a:endParaRPr lang="es-ES"/>
        </a:p>
      </dgm:t>
    </dgm:pt>
    <dgm:pt modelId="{FB45AD41-9114-4BA7-A9C8-D1210832E102}" type="sibTrans" cxnId="{3C2E67E1-D3C5-4B85-8779-BF2DC488519E}">
      <dgm:prSet/>
      <dgm:spPr/>
      <dgm:t>
        <a:bodyPr/>
        <a:lstStyle/>
        <a:p>
          <a:endParaRPr lang="es-ES"/>
        </a:p>
      </dgm:t>
    </dgm:pt>
    <dgm:pt modelId="{6406BF00-59DD-45B1-85A0-A264D5BB9FC6}">
      <dgm:prSet phldrT="[Texto]"/>
      <dgm:spPr/>
      <dgm:t>
        <a:bodyPr/>
        <a:lstStyle/>
        <a:p>
          <a:r>
            <a:rPr lang="es-ES" dirty="0" smtClean="0"/>
            <a:t>Auditoria, Impacto y Riesgo Ambiental, Residuos.</a:t>
          </a:r>
          <a:endParaRPr lang="es-ES" dirty="0"/>
        </a:p>
      </dgm:t>
    </dgm:pt>
    <dgm:pt modelId="{463B836E-498F-46E0-B54D-DE8855764ECA}" type="sibTrans" cxnId="{F1293D5A-117D-4811-AD3B-BB61C797A13B}">
      <dgm:prSet/>
      <dgm:spPr/>
      <dgm:t>
        <a:bodyPr/>
        <a:lstStyle/>
        <a:p>
          <a:endParaRPr lang="es-ES"/>
        </a:p>
      </dgm:t>
    </dgm:pt>
    <dgm:pt modelId="{86ACD64C-20E3-4EF8-BF2D-FBD984BF203D}" type="parTrans" cxnId="{F1293D5A-117D-4811-AD3B-BB61C797A13B}">
      <dgm:prSet/>
      <dgm:spPr/>
      <dgm:t>
        <a:bodyPr/>
        <a:lstStyle/>
        <a:p>
          <a:endParaRPr lang="es-ES"/>
        </a:p>
      </dgm:t>
    </dgm:pt>
    <dgm:pt modelId="{1BB349ED-0C3D-499F-BED6-337C9563BEA1}">
      <dgm:prSet phldrT="[Texto]"/>
      <dgm:spPr/>
      <dgm:t>
        <a:bodyPr/>
        <a:lstStyle/>
        <a:p>
          <a:r>
            <a:rPr lang="es-ES" dirty="0" smtClean="0"/>
            <a:t>Maquinaria y Equipo III.</a:t>
          </a:r>
          <a:endParaRPr lang="es-ES" dirty="0"/>
        </a:p>
      </dgm:t>
    </dgm:pt>
    <dgm:pt modelId="{33FC7C3C-BF8F-4C52-97A1-0A33BF010379}" type="parTrans" cxnId="{961C5D5D-CEF1-4858-8F54-3E5F5AEAEE5E}">
      <dgm:prSet/>
      <dgm:spPr/>
      <dgm:t>
        <a:bodyPr/>
        <a:lstStyle/>
        <a:p>
          <a:endParaRPr lang="es-ES"/>
        </a:p>
      </dgm:t>
    </dgm:pt>
    <dgm:pt modelId="{7E3FB082-BFD3-481A-91A8-649135283495}" type="sibTrans" cxnId="{961C5D5D-CEF1-4858-8F54-3E5F5AEAEE5E}">
      <dgm:prSet/>
      <dgm:spPr/>
      <dgm:t>
        <a:bodyPr/>
        <a:lstStyle/>
        <a:p>
          <a:endParaRPr lang="es-ES"/>
        </a:p>
      </dgm:t>
    </dgm:pt>
    <dgm:pt modelId="{B97735EB-8327-4C60-8428-4BAE70ABF795}">
      <dgm:prSet phldrT="[Texto]"/>
      <dgm:spPr/>
      <dgm:t>
        <a:bodyPr/>
        <a:lstStyle/>
        <a:p>
          <a:r>
            <a:rPr lang="es-ES" dirty="0" smtClean="0"/>
            <a:t>Negocios en Marcha III</a:t>
          </a:r>
          <a:endParaRPr lang="es-ES" dirty="0"/>
        </a:p>
      </dgm:t>
    </dgm:pt>
    <dgm:pt modelId="{8AD91377-7CDA-4116-A0CA-946BD50DBBAE}" type="parTrans" cxnId="{1BDB0CAB-4219-41AB-B535-4AD731EBE5CD}">
      <dgm:prSet/>
      <dgm:spPr/>
      <dgm:t>
        <a:bodyPr/>
        <a:lstStyle/>
        <a:p>
          <a:endParaRPr lang="es-ES"/>
        </a:p>
      </dgm:t>
    </dgm:pt>
    <dgm:pt modelId="{3D41BFBC-BD70-4E59-A9FC-6FBA6228B594}" type="sibTrans" cxnId="{1BDB0CAB-4219-41AB-B535-4AD731EBE5CD}">
      <dgm:prSet/>
      <dgm:spPr/>
      <dgm:t>
        <a:bodyPr/>
        <a:lstStyle/>
        <a:p>
          <a:endParaRPr lang="es-ES"/>
        </a:p>
      </dgm:t>
    </dgm:pt>
    <dgm:pt modelId="{DA8D8C98-A0F7-452A-A17A-C3F8C5A604CE}">
      <dgm:prSet phldrT="[Texto]"/>
      <dgm:spPr/>
      <dgm:t>
        <a:bodyPr/>
        <a:lstStyle/>
        <a:p>
          <a:r>
            <a:rPr lang="es-ES" dirty="0" smtClean="0"/>
            <a:t>Negocios en Marcha II </a:t>
          </a:r>
          <a:endParaRPr lang="es-ES" dirty="0"/>
        </a:p>
      </dgm:t>
    </dgm:pt>
    <dgm:pt modelId="{0ABC72E6-A1C0-4B97-BF1A-7BB7F06BF96C}" type="parTrans" cxnId="{A931CC6C-BD66-4567-937A-3E6871AA9C1F}">
      <dgm:prSet/>
      <dgm:spPr/>
      <dgm:t>
        <a:bodyPr/>
        <a:lstStyle/>
        <a:p>
          <a:endParaRPr lang="es-ES"/>
        </a:p>
      </dgm:t>
    </dgm:pt>
    <dgm:pt modelId="{8C98AE35-91DD-44FD-96FB-9162B0E34ABE}" type="sibTrans" cxnId="{A931CC6C-BD66-4567-937A-3E6871AA9C1F}">
      <dgm:prSet/>
      <dgm:spPr/>
      <dgm:t>
        <a:bodyPr/>
        <a:lstStyle/>
        <a:p>
          <a:endParaRPr lang="es-ES"/>
        </a:p>
      </dgm:t>
    </dgm:pt>
    <dgm:pt modelId="{84732B5F-3E35-467B-9AE9-3D05E3BCA983}">
      <dgm:prSet phldrT="[Texto]"/>
      <dgm:spPr/>
      <dgm:t>
        <a:bodyPr/>
        <a:lstStyle/>
        <a:p>
          <a:r>
            <a:rPr lang="es-ES" dirty="0" smtClean="0"/>
            <a:t>Valuación Ambiental.</a:t>
          </a:r>
          <a:endParaRPr lang="es-ES" dirty="0"/>
        </a:p>
      </dgm:t>
    </dgm:pt>
    <dgm:pt modelId="{BAB368E8-353B-4931-8D8D-B03F227C9F4F}" type="parTrans" cxnId="{FC90F488-9267-40A0-A603-DC177ECEBEB3}">
      <dgm:prSet/>
      <dgm:spPr/>
      <dgm:t>
        <a:bodyPr/>
        <a:lstStyle/>
        <a:p>
          <a:endParaRPr lang="es-ES"/>
        </a:p>
      </dgm:t>
    </dgm:pt>
    <dgm:pt modelId="{78FDD793-5587-4D8E-86D1-E76A96B97FC6}" type="sibTrans" cxnId="{FC90F488-9267-40A0-A603-DC177ECEBEB3}">
      <dgm:prSet/>
      <dgm:spPr/>
      <dgm:t>
        <a:bodyPr/>
        <a:lstStyle/>
        <a:p>
          <a:endParaRPr lang="es-ES"/>
        </a:p>
      </dgm:t>
    </dgm:pt>
    <dgm:pt modelId="{744A89EB-8D52-45A7-AA40-B54A0F20A6EA}">
      <dgm:prSet phldrT="[Texto]"/>
      <dgm:spPr/>
      <dgm:t>
        <a:bodyPr/>
        <a:lstStyle/>
        <a:p>
          <a:r>
            <a:rPr lang="es-ES" dirty="0" smtClean="0"/>
            <a:t>Agua, Suelo y Aire.</a:t>
          </a:r>
          <a:endParaRPr lang="es-ES" dirty="0"/>
        </a:p>
      </dgm:t>
    </dgm:pt>
    <dgm:pt modelId="{587E8E0E-E55B-4DF7-9253-01B76E326B6C}" type="parTrans" cxnId="{3C646EE2-2826-420E-AABD-3A4C14DD32EB}">
      <dgm:prSet/>
      <dgm:spPr/>
      <dgm:t>
        <a:bodyPr/>
        <a:lstStyle/>
        <a:p>
          <a:endParaRPr lang="es-ES"/>
        </a:p>
      </dgm:t>
    </dgm:pt>
    <dgm:pt modelId="{C07882AC-1BC9-4CBF-B1BB-2A66180A3A58}" type="sibTrans" cxnId="{3C646EE2-2826-420E-AABD-3A4C14DD32EB}">
      <dgm:prSet/>
      <dgm:spPr/>
      <dgm:t>
        <a:bodyPr/>
        <a:lstStyle/>
        <a:p>
          <a:endParaRPr lang="es-ES"/>
        </a:p>
      </dgm:t>
    </dgm:pt>
    <dgm:pt modelId="{27856387-B91F-4093-AB12-16D6B95E6793}">
      <dgm:prSet phldrT="[Texto]"/>
      <dgm:spPr/>
      <dgm:t>
        <a:bodyPr/>
        <a:lstStyle/>
        <a:p>
          <a:r>
            <a:rPr lang="es-ES" dirty="0" smtClean="0"/>
            <a:t>Tópicos Selectos.</a:t>
          </a:r>
          <a:endParaRPr lang="es-ES" dirty="0"/>
        </a:p>
      </dgm:t>
    </dgm:pt>
    <dgm:pt modelId="{E1364963-A6F2-42A7-83E1-1F7FA041DCD6}" type="parTrans" cxnId="{B8ADA113-4EF5-40B4-AAD6-5260EE87BF53}">
      <dgm:prSet/>
      <dgm:spPr/>
      <dgm:t>
        <a:bodyPr/>
        <a:lstStyle/>
        <a:p>
          <a:endParaRPr lang="es-ES"/>
        </a:p>
      </dgm:t>
    </dgm:pt>
    <dgm:pt modelId="{5291264E-DFFA-4AA4-A482-EBE796F8D3BA}" type="sibTrans" cxnId="{B8ADA113-4EF5-40B4-AAD6-5260EE87BF53}">
      <dgm:prSet/>
      <dgm:spPr/>
      <dgm:t>
        <a:bodyPr/>
        <a:lstStyle/>
        <a:p>
          <a:endParaRPr lang="es-ES"/>
        </a:p>
      </dgm:t>
    </dgm:pt>
    <dgm:pt modelId="{C3D1C3A4-9A43-4FC5-9C0A-9CBA40C39F9A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Inmuebles</a:t>
          </a:r>
          <a:endParaRPr lang="es-ES" dirty="0">
            <a:solidFill>
              <a:schemeClr val="tx1"/>
            </a:solidFill>
          </a:endParaRPr>
        </a:p>
      </dgm:t>
    </dgm:pt>
    <dgm:pt modelId="{305A6433-BB42-43DB-9F89-0C93623F062F}" type="parTrans" cxnId="{268BAEB0-06EB-4B5F-8BEF-BD7CAD2A9E8C}">
      <dgm:prSet/>
      <dgm:spPr/>
      <dgm:t>
        <a:bodyPr/>
        <a:lstStyle/>
        <a:p>
          <a:endParaRPr lang="es-MX"/>
        </a:p>
      </dgm:t>
    </dgm:pt>
    <dgm:pt modelId="{08D2D736-E2DC-41AC-B342-9CF6C09AE942}" type="sibTrans" cxnId="{268BAEB0-06EB-4B5F-8BEF-BD7CAD2A9E8C}">
      <dgm:prSet/>
      <dgm:spPr/>
      <dgm:t>
        <a:bodyPr/>
        <a:lstStyle/>
        <a:p>
          <a:endParaRPr lang="es-MX"/>
        </a:p>
      </dgm:t>
    </dgm:pt>
    <dgm:pt modelId="{B64353F3-8315-46F0-ABF3-426239343807}">
      <dgm:prSet phldrT="[Texto]" custT="1"/>
      <dgm:spPr>
        <a:solidFill>
          <a:srgbClr val="FFC000"/>
        </a:solidFill>
      </dgm:spPr>
      <dgm:t>
        <a:bodyPr/>
        <a:lstStyle/>
        <a:p>
          <a:endParaRPr lang="es-ES" sz="1100" dirty="0" smtClean="0">
            <a:solidFill>
              <a:schemeClr val="tx1"/>
            </a:solidFill>
          </a:endParaRPr>
        </a:p>
        <a:p>
          <a:r>
            <a:rPr lang="es-ES" sz="1100" dirty="0" smtClean="0">
              <a:solidFill>
                <a:schemeClr val="tx1"/>
              </a:solidFill>
            </a:rPr>
            <a:t>Agropecuarios</a:t>
          </a:r>
          <a:endParaRPr lang="es-ES" sz="1100" dirty="0">
            <a:solidFill>
              <a:schemeClr val="tx1"/>
            </a:solidFill>
          </a:endParaRPr>
        </a:p>
      </dgm:t>
    </dgm:pt>
    <dgm:pt modelId="{3F6E80EC-012F-4961-A4CB-7D7F50028877}" type="sibTrans" cxnId="{A4A24A75-E9D7-49BB-8E57-8471C83BC525}">
      <dgm:prSet/>
      <dgm:spPr/>
      <dgm:t>
        <a:bodyPr/>
        <a:lstStyle/>
        <a:p>
          <a:endParaRPr lang="es-ES"/>
        </a:p>
      </dgm:t>
    </dgm:pt>
    <dgm:pt modelId="{071D2ADB-0D8B-42A2-A9B1-21D91DF02D28}" type="parTrans" cxnId="{A4A24A75-E9D7-49BB-8E57-8471C83BC525}">
      <dgm:prSet/>
      <dgm:spPr/>
      <dgm:t>
        <a:bodyPr/>
        <a:lstStyle/>
        <a:p>
          <a:endParaRPr lang="es-ES"/>
        </a:p>
      </dgm:t>
    </dgm:pt>
    <dgm:pt modelId="{A253BE77-D41D-4DC7-8C03-7756A3CAAB8F}" type="pres">
      <dgm:prSet presAssocID="{E90BB416-38CE-4B20-BBDB-3B629A31CAE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C02F389-2FD2-4764-8F6B-7E0A2E128A60}" type="pres">
      <dgm:prSet presAssocID="{E90BB416-38CE-4B20-BBDB-3B629A31CAE9}" presName="cycle" presStyleCnt="0"/>
      <dgm:spPr/>
    </dgm:pt>
    <dgm:pt modelId="{FCF703F7-2228-471A-9DFE-33159290421E}" type="pres">
      <dgm:prSet presAssocID="{E90BB416-38CE-4B20-BBDB-3B629A31CAE9}" presName="centerShape" presStyleCnt="0"/>
      <dgm:spPr/>
    </dgm:pt>
    <dgm:pt modelId="{36C178C7-E326-48F7-8505-2C36F1CB90C6}" type="pres">
      <dgm:prSet presAssocID="{E90BB416-38CE-4B20-BBDB-3B629A31CAE9}" presName="connSite" presStyleLbl="node1" presStyleIdx="0" presStyleCnt="6"/>
      <dgm:spPr/>
    </dgm:pt>
    <dgm:pt modelId="{3A659DEA-E735-42E8-83E1-C8693F098DFB}" type="pres">
      <dgm:prSet presAssocID="{E90BB416-38CE-4B20-BBDB-3B629A31CAE9}" presName="visible" presStyleLbl="node1" presStyleIdx="0" presStyleCnt="6" custScaleY="94955" custLinFactNeighborX="21" custLinFactNeighborY="-1246"/>
      <dgm:spPr>
        <a:solidFill>
          <a:srgbClr val="FF7C80"/>
        </a:solidFill>
        <a:ln>
          <a:solidFill>
            <a:srgbClr val="C00000"/>
          </a:solidFill>
        </a:ln>
      </dgm:spPr>
    </dgm:pt>
    <dgm:pt modelId="{8980AB97-F858-4A62-A2BE-F405C11E0217}" type="pres">
      <dgm:prSet presAssocID="{04012737-68A8-4A7A-BBEC-99F44E523C51}" presName="Name25" presStyleLbl="parChTrans1D1" presStyleIdx="0" presStyleCnt="5"/>
      <dgm:spPr/>
      <dgm:t>
        <a:bodyPr/>
        <a:lstStyle/>
        <a:p>
          <a:endParaRPr lang="es-MX"/>
        </a:p>
      </dgm:t>
    </dgm:pt>
    <dgm:pt modelId="{66B2B8C2-F585-4F8B-9A54-10F00D969FBA}" type="pres">
      <dgm:prSet presAssocID="{0C9446BC-7CBD-4759-A876-FBCB33709063}" presName="node" presStyleCnt="0"/>
      <dgm:spPr/>
    </dgm:pt>
    <dgm:pt modelId="{633506A1-F664-4D84-8F7D-3725AE823C2B}" type="pres">
      <dgm:prSet presAssocID="{0C9446BC-7CBD-4759-A876-FBCB33709063}" presName="parentNode" presStyleLbl="node1" presStyleIdx="1" presStyleCnt="6" custScaleX="118733" custLinFactNeighborX="8147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8C175E-3290-4828-A960-D62C31BF7A2E}" type="pres">
      <dgm:prSet presAssocID="{0C9446BC-7CBD-4759-A876-FBCB33709063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7311C8-BF05-4EF2-9D04-AB21916A15BE}" type="pres">
      <dgm:prSet presAssocID="{071D2ADB-0D8B-42A2-A9B1-21D91DF02D28}" presName="Name25" presStyleLbl="parChTrans1D1" presStyleIdx="1" presStyleCnt="5"/>
      <dgm:spPr/>
      <dgm:t>
        <a:bodyPr/>
        <a:lstStyle/>
        <a:p>
          <a:endParaRPr lang="es-MX"/>
        </a:p>
      </dgm:t>
    </dgm:pt>
    <dgm:pt modelId="{4D54F92C-2DB7-49C9-ADF4-0042A947A8DA}" type="pres">
      <dgm:prSet presAssocID="{B64353F3-8315-46F0-ABF3-426239343807}" presName="node" presStyleCnt="0"/>
      <dgm:spPr/>
    </dgm:pt>
    <dgm:pt modelId="{FC6F1EF1-3D3C-4552-BA58-7F751E1508F0}" type="pres">
      <dgm:prSet presAssocID="{B64353F3-8315-46F0-ABF3-426239343807}" presName="parentNode" presStyleLbl="node1" presStyleIdx="2" presStyleCnt="6" custScaleX="135355" custScaleY="124117" custLinFactNeighborX="36756" custLinFactNeighborY="-87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6356D4-ECFA-4663-894A-32018A5AD64F}" type="pres">
      <dgm:prSet presAssocID="{B64353F3-8315-46F0-ABF3-426239343807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3B1634-E509-47CB-9A69-797D9A494992}" type="pres">
      <dgm:prSet presAssocID="{18F07DEC-512E-4104-9129-46936DFE7960}" presName="Name25" presStyleLbl="parChTrans1D1" presStyleIdx="2" presStyleCnt="5"/>
      <dgm:spPr/>
      <dgm:t>
        <a:bodyPr/>
        <a:lstStyle/>
        <a:p>
          <a:endParaRPr lang="es-MX"/>
        </a:p>
      </dgm:t>
    </dgm:pt>
    <dgm:pt modelId="{31746F79-DA05-4AD4-98A9-78A870374A32}" type="pres">
      <dgm:prSet presAssocID="{165A3F00-0317-44AE-A873-169A9C8172B8}" presName="node" presStyleCnt="0"/>
      <dgm:spPr/>
    </dgm:pt>
    <dgm:pt modelId="{6C482EC8-8C5D-4FE5-B21E-8C4E06EC707D}" type="pres">
      <dgm:prSet presAssocID="{165A3F00-0317-44AE-A873-169A9C8172B8}" presName="parentNode" presStyleLbl="node1" presStyleIdx="3" presStyleCnt="6" custScaleX="117702" custScaleY="11236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A88007-03AB-4F52-935A-6B973B9A472A}" type="pres">
      <dgm:prSet presAssocID="{165A3F00-0317-44AE-A873-169A9C8172B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35D1B7-6F5C-4BC2-9FFC-3DF04B267CB5}" type="pres">
      <dgm:prSet presAssocID="{A6D55D19-F31E-44C2-A384-8D264C00EFE0}" presName="Name25" presStyleLbl="parChTrans1D1" presStyleIdx="3" presStyleCnt="5"/>
      <dgm:spPr/>
      <dgm:t>
        <a:bodyPr/>
        <a:lstStyle/>
        <a:p>
          <a:endParaRPr lang="es-MX"/>
        </a:p>
      </dgm:t>
    </dgm:pt>
    <dgm:pt modelId="{BC46B82D-97BC-4D55-B7AC-E5E2A1AA3C96}" type="pres">
      <dgm:prSet presAssocID="{1F9C9948-6CEF-4A21-84FB-7B7D97E95CD5}" presName="node" presStyleCnt="0"/>
      <dgm:spPr/>
    </dgm:pt>
    <dgm:pt modelId="{DEEEE7A5-755B-4EDE-BFDD-9F8D917B943C}" type="pres">
      <dgm:prSet presAssocID="{1F9C9948-6CEF-4A21-84FB-7B7D97E95CD5}" presName="parentNode" presStyleLbl="node1" presStyleIdx="4" presStyleCnt="6" custScaleX="114537" custLinFactNeighborX="21367" custLinFactNeighborY="243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97AB5A-A715-4F9B-B7CF-6EDA4084B4BE}" type="pres">
      <dgm:prSet presAssocID="{1F9C9948-6CEF-4A21-84FB-7B7D97E95CD5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CD85D0-5359-4AD5-9A4A-38C66733B7E9}" type="pres">
      <dgm:prSet presAssocID="{305A6433-BB42-43DB-9F89-0C93623F062F}" presName="Name25" presStyleLbl="parChTrans1D1" presStyleIdx="4" presStyleCnt="5"/>
      <dgm:spPr/>
      <dgm:t>
        <a:bodyPr/>
        <a:lstStyle/>
        <a:p>
          <a:endParaRPr lang="es-MX"/>
        </a:p>
      </dgm:t>
    </dgm:pt>
    <dgm:pt modelId="{BDB4B456-7812-4FAA-B568-7DB1272C6548}" type="pres">
      <dgm:prSet presAssocID="{C3D1C3A4-9A43-4FC5-9C0A-9CBA40C39F9A}" presName="node" presStyleCnt="0"/>
      <dgm:spPr/>
    </dgm:pt>
    <dgm:pt modelId="{D27CA85C-CABE-4B59-8068-F1D122627FC3}" type="pres">
      <dgm:prSet presAssocID="{C3D1C3A4-9A43-4FC5-9C0A-9CBA40C39F9A}" presName="parentNode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A3A38E-6EA8-4F69-B0F6-1523FD23543D}" type="pres">
      <dgm:prSet presAssocID="{C3D1C3A4-9A43-4FC5-9C0A-9CBA40C39F9A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1BDB0CAB-4219-41AB-B535-4AD731EBE5CD}" srcId="{165A3F00-0317-44AE-A873-169A9C8172B8}" destId="{B97735EB-8327-4C60-8428-4BAE70ABF795}" srcOrd="2" destOrd="0" parTransId="{8AD91377-7CDA-4116-A0CA-946BD50DBBAE}" sibTransId="{3D41BFBC-BD70-4E59-A9FC-6FBA6228B594}"/>
    <dgm:cxn modelId="{19E1AD87-BEE4-4920-AD34-6A755CBA5543}" type="presOf" srcId="{B2AD3D33-F0BB-4E36-B15F-30D11F57FC87}" destId="{11A88007-03AB-4F52-935A-6B973B9A472A}" srcOrd="0" destOrd="0" presId="urn:microsoft.com/office/officeart/2005/8/layout/radial2"/>
    <dgm:cxn modelId="{9294C6EE-2C8C-42B8-BE96-15CE5FFBBC1A}" srcId="{165A3F00-0317-44AE-A873-169A9C8172B8}" destId="{B2AD3D33-F0BB-4E36-B15F-30D11F57FC87}" srcOrd="0" destOrd="0" parTransId="{80E08858-3E76-46A6-B63D-45D41F2CCE64}" sibTransId="{0F65E559-9DE1-40F8-9B3A-3C790B20B375}"/>
    <dgm:cxn modelId="{8CDD6BBB-C970-43BE-9367-FE71736FC2AC}" type="presOf" srcId="{0C9446BC-7CBD-4759-A876-FBCB33709063}" destId="{633506A1-F664-4D84-8F7D-3725AE823C2B}" srcOrd="0" destOrd="0" presId="urn:microsoft.com/office/officeart/2005/8/layout/radial2"/>
    <dgm:cxn modelId="{3C2E67E1-D3C5-4B85-8779-BF2DC488519E}" srcId="{1F9C9948-6CEF-4A21-84FB-7B7D97E95CD5}" destId="{855FB960-0F2C-4719-B96A-C863B24AB64D}" srcOrd="0" destOrd="0" parTransId="{7C20F9C0-E8B3-44E8-B810-93DA71F82405}" sibTransId="{FB45AD41-9114-4BA7-A9C8-D1210832E102}"/>
    <dgm:cxn modelId="{C1388703-A645-4FF2-AB0D-60728AAEA5E5}" type="presOf" srcId="{744A89EB-8D52-45A7-AA40-B54A0F20A6EA}" destId="{3597AB5A-A715-4F9B-B7CF-6EDA4084B4BE}" srcOrd="0" destOrd="1" presId="urn:microsoft.com/office/officeart/2005/8/layout/radial2"/>
    <dgm:cxn modelId="{E868D196-F4B2-4F7E-886D-96368E3BF98C}" type="presOf" srcId="{1BB349ED-0C3D-499F-BED6-337C9563BEA1}" destId="{CE8C175E-3290-4828-A960-D62C31BF7A2E}" srcOrd="0" destOrd="2" presId="urn:microsoft.com/office/officeart/2005/8/layout/radial2"/>
    <dgm:cxn modelId="{52409FAC-EC70-4E97-AFDD-1E9A82208035}" type="presOf" srcId="{27856387-B91F-4093-AB12-16D6B95E6793}" destId="{CE8C175E-3290-4828-A960-D62C31BF7A2E}" srcOrd="0" destOrd="3" presId="urn:microsoft.com/office/officeart/2005/8/layout/radial2"/>
    <dgm:cxn modelId="{A931CC6C-BD66-4567-937A-3E6871AA9C1F}" srcId="{165A3F00-0317-44AE-A873-169A9C8172B8}" destId="{DA8D8C98-A0F7-452A-A17A-C3F8C5A604CE}" srcOrd="1" destOrd="0" parTransId="{0ABC72E6-A1C0-4B97-BF1A-7BB7F06BF96C}" sibTransId="{8C98AE35-91DD-44FD-96FB-9162B0E34ABE}"/>
    <dgm:cxn modelId="{F1293D5A-117D-4811-AD3B-BB61C797A13B}" srcId="{1F9C9948-6CEF-4A21-84FB-7B7D97E95CD5}" destId="{6406BF00-59DD-45B1-85A0-A264D5BB9FC6}" srcOrd="3" destOrd="0" parTransId="{86ACD64C-20E3-4EF8-BF2D-FBD984BF203D}" sibTransId="{463B836E-498F-46E0-B54D-DE8855764ECA}"/>
    <dgm:cxn modelId="{EA2D9DC9-2215-41C9-AA18-C22F06C81887}" srcId="{0C9446BC-7CBD-4759-A876-FBCB33709063}" destId="{2FE1C8DE-CC89-4582-867D-0F56BE906553}" srcOrd="1" destOrd="0" parTransId="{B31D1D02-4E00-468F-AFC4-55A36F47BF89}" sibTransId="{5D92E0F4-ABD6-48AB-A786-920609CD9809}"/>
    <dgm:cxn modelId="{00931939-98F6-4DF8-B440-33B3163AF0C7}" type="presOf" srcId="{1F9C9948-6CEF-4A21-84FB-7B7D97E95CD5}" destId="{DEEEE7A5-755B-4EDE-BFDD-9F8D917B943C}" srcOrd="0" destOrd="0" presId="urn:microsoft.com/office/officeart/2005/8/layout/radial2"/>
    <dgm:cxn modelId="{A4A24A75-E9D7-49BB-8E57-8471C83BC525}" srcId="{E90BB416-38CE-4B20-BBDB-3B629A31CAE9}" destId="{B64353F3-8315-46F0-ABF3-426239343807}" srcOrd="1" destOrd="0" parTransId="{071D2ADB-0D8B-42A2-A9B1-21D91DF02D28}" sibTransId="{3F6E80EC-012F-4961-A4CB-7D7F50028877}"/>
    <dgm:cxn modelId="{14FDEF24-FFF3-4901-B91B-47C393F24D06}" type="presOf" srcId="{DA8D8C98-A0F7-452A-A17A-C3F8C5A604CE}" destId="{11A88007-03AB-4F52-935A-6B973B9A472A}" srcOrd="0" destOrd="1" presId="urn:microsoft.com/office/officeart/2005/8/layout/radial2"/>
    <dgm:cxn modelId="{268BAEB0-06EB-4B5F-8BEF-BD7CAD2A9E8C}" srcId="{E90BB416-38CE-4B20-BBDB-3B629A31CAE9}" destId="{C3D1C3A4-9A43-4FC5-9C0A-9CBA40C39F9A}" srcOrd="4" destOrd="0" parTransId="{305A6433-BB42-43DB-9F89-0C93623F062F}" sibTransId="{08D2D736-E2DC-41AC-B342-9CF6C09AE942}"/>
    <dgm:cxn modelId="{121C0FFA-F4D8-497C-8879-3C6AAB979F8B}" type="presOf" srcId="{855FB960-0F2C-4719-B96A-C863B24AB64D}" destId="{3597AB5A-A715-4F9B-B7CF-6EDA4084B4BE}" srcOrd="0" destOrd="0" presId="urn:microsoft.com/office/officeart/2005/8/layout/radial2"/>
    <dgm:cxn modelId="{6A6B70C1-4725-40A8-8F89-6035703A6D3A}" type="presOf" srcId="{2FE1C8DE-CC89-4582-867D-0F56BE906553}" destId="{CE8C175E-3290-4828-A960-D62C31BF7A2E}" srcOrd="0" destOrd="1" presId="urn:microsoft.com/office/officeart/2005/8/layout/radial2"/>
    <dgm:cxn modelId="{4D033854-945F-41E0-AE00-312711C84FA7}" type="presOf" srcId="{E2DA41FB-C41F-4A43-A12D-0A8560FB43FB}" destId="{CE8C175E-3290-4828-A960-D62C31BF7A2E}" srcOrd="0" destOrd="0" presId="urn:microsoft.com/office/officeart/2005/8/layout/radial2"/>
    <dgm:cxn modelId="{31E028F3-D96B-4710-B59B-E9A7E7E9448B}" type="presOf" srcId="{84732B5F-3E35-467B-9AE9-3D05E3BCA983}" destId="{3597AB5A-A715-4F9B-B7CF-6EDA4084B4BE}" srcOrd="0" destOrd="2" presId="urn:microsoft.com/office/officeart/2005/8/layout/radial2"/>
    <dgm:cxn modelId="{DC0966E9-C210-4353-A9ED-9C7BA0550FCC}" type="presOf" srcId="{071D2ADB-0D8B-42A2-A9B1-21D91DF02D28}" destId="{007311C8-BF05-4EF2-9D04-AB21916A15BE}" srcOrd="0" destOrd="0" presId="urn:microsoft.com/office/officeart/2005/8/layout/radial2"/>
    <dgm:cxn modelId="{3C646EE2-2826-420E-AABD-3A4C14DD32EB}" srcId="{1F9C9948-6CEF-4A21-84FB-7B7D97E95CD5}" destId="{744A89EB-8D52-45A7-AA40-B54A0F20A6EA}" srcOrd="1" destOrd="0" parTransId="{587E8E0E-E55B-4DF7-9253-01B76E326B6C}" sibTransId="{C07882AC-1BC9-4CBF-B1BB-2A66180A3A58}"/>
    <dgm:cxn modelId="{2D2DBFF1-BB4D-4385-96AE-EBB35F5BF946}" type="presOf" srcId="{A6D55D19-F31E-44C2-A384-8D264C00EFE0}" destId="{C935D1B7-6F5C-4BC2-9FFC-3DF04B267CB5}" srcOrd="0" destOrd="0" presId="urn:microsoft.com/office/officeart/2005/8/layout/radial2"/>
    <dgm:cxn modelId="{BA77C88A-E0F0-464D-86AC-11C68101F4AD}" type="presOf" srcId="{165A3F00-0317-44AE-A873-169A9C8172B8}" destId="{6C482EC8-8C5D-4FE5-B21E-8C4E06EC707D}" srcOrd="0" destOrd="0" presId="urn:microsoft.com/office/officeart/2005/8/layout/radial2"/>
    <dgm:cxn modelId="{F280A8B4-55FF-4E22-A5D4-B39D25175444}" type="presOf" srcId="{B64353F3-8315-46F0-ABF3-426239343807}" destId="{FC6F1EF1-3D3C-4552-BA58-7F751E1508F0}" srcOrd="0" destOrd="0" presId="urn:microsoft.com/office/officeart/2005/8/layout/radial2"/>
    <dgm:cxn modelId="{B2AC7D12-158E-4E67-8B0D-DFE1EF8FD0BA}" type="presOf" srcId="{305A6433-BB42-43DB-9F89-0C93623F062F}" destId="{22CD85D0-5359-4AD5-9A4A-38C66733B7E9}" srcOrd="0" destOrd="0" presId="urn:microsoft.com/office/officeart/2005/8/layout/radial2"/>
    <dgm:cxn modelId="{11363EF5-4AD2-4151-B9E1-A58C078647FC}" srcId="{165A3F00-0317-44AE-A873-169A9C8172B8}" destId="{BC876525-786F-4C09-B0C4-BE4FB7732C71}" srcOrd="3" destOrd="0" parTransId="{8C5D9E2C-A51D-46C2-8E01-34CECF8B9679}" sibTransId="{A5719DE1-6C9E-42D0-B9C0-3F270100169E}"/>
    <dgm:cxn modelId="{FC90F488-9267-40A0-A603-DC177ECEBEB3}" srcId="{1F9C9948-6CEF-4A21-84FB-7B7D97E95CD5}" destId="{84732B5F-3E35-467B-9AE9-3D05E3BCA983}" srcOrd="2" destOrd="0" parTransId="{BAB368E8-353B-4931-8D8D-B03F227C9F4F}" sibTransId="{78FDD793-5587-4D8E-86D1-E76A96B97FC6}"/>
    <dgm:cxn modelId="{B6811262-6370-45AC-8B5B-059E33DD4F75}" type="presOf" srcId="{E90BB416-38CE-4B20-BBDB-3B629A31CAE9}" destId="{A253BE77-D41D-4DC7-8C03-7756A3CAAB8F}" srcOrd="0" destOrd="0" presId="urn:microsoft.com/office/officeart/2005/8/layout/radial2"/>
    <dgm:cxn modelId="{A0912A73-55EB-41DC-A7E7-2E73413B2A1A}" type="presOf" srcId="{BC876525-786F-4C09-B0C4-BE4FB7732C71}" destId="{11A88007-03AB-4F52-935A-6B973B9A472A}" srcOrd="0" destOrd="3" presId="urn:microsoft.com/office/officeart/2005/8/layout/radial2"/>
    <dgm:cxn modelId="{4DE64D99-3C5D-4848-9A05-2C740956CDC0}" srcId="{E90BB416-38CE-4B20-BBDB-3B629A31CAE9}" destId="{165A3F00-0317-44AE-A873-169A9C8172B8}" srcOrd="2" destOrd="0" parTransId="{18F07DEC-512E-4104-9129-46936DFE7960}" sibTransId="{C0671621-E2A0-4EE0-942E-D773777ED063}"/>
    <dgm:cxn modelId="{186C7483-BE4C-4CA7-8EFF-63FC4ACF572F}" srcId="{E90BB416-38CE-4B20-BBDB-3B629A31CAE9}" destId="{0C9446BC-7CBD-4759-A876-FBCB33709063}" srcOrd="0" destOrd="0" parTransId="{04012737-68A8-4A7A-BBEC-99F44E523C51}" sibTransId="{DF6DAB1A-5C7A-4BED-A433-F3CE36C97182}"/>
    <dgm:cxn modelId="{14AB854F-C50F-469B-A854-FA2BA8B3A46C}" srcId="{0C9446BC-7CBD-4759-A876-FBCB33709063}" destId="{E2DA41FB-C41F-4A43-A12D-0A8560FB43FB}" srcOrd="0" destOrd="0" parTransId="{E7389E5F-704D-4AE9-B783-05B7E6F04771}" sibTransId="{FE2E2E9C-C71C-472B-961F-B088D4EA585D}"/>
    <dgm:cxn modelId="{43FB5741-1A8E-4299-983D-6CBF2137E639}" type="presOf" srcId="{C3D1C3A4-9A43-4FC5-9C0A-9CBA40C39F9A}" destId="{D27CA85C-CABE-4B59-8068-F1D122627FC3}" srcOrd="0" destOrd="0" presId="urn:microsoft.com/office/officeart/2005/8/layout/radial2"/>
    <dgm:cxn modelId="{6DB30EE0-6FF0-4BC4-BDA0-BEC94A42F488}" type="presOf" srcId="{18F07DEC-512E-4104-9129-46936DFE7960}" destId="{563B1634-E509-47CB-9A69-797D9A494992}" srcOrd="0" destOrd="0" presId="urn:microsoft.com/office/officeart/2005/8/layout/radial2"/>
    <dgm:cxn modelId="{0DE27C30-E0C1-4A97-ADEA-6CBF5745E5AC}" type="presOf" srcId="{B97735EB-8327-4C60-8428-4BAE70ABF795}" destId="{11A88007-03AB-4F52-935A-6B973B9A472A}" srcOrd="0" destOrd="2" presId="urn:microsoft.com/office/officeart/2005/8/layout/radial2"/>
    <dgm:cxn modelId="{B8ADA113-4EF5-40B4-AAD6-5260EE87BF53}" srcId="{0C9446BC-7CBD-4759-A876-FBCB33709063}" destId="{27856387-B91F-4093-AB12-16D6B95E6793}" srcOrd="3" destOrd="0" parTransId="{E1364963-A6F2-42A7-83E1-1F7FA041DCD6}" sibTransId="{5291264E-DFFA-4AA4-A482-EBE796F8D3BA}"/>
    <dgm:cxn modelId="{961C5D5D-CEF1-4858-8F54-3E5F5AEAEE5E}" srcId="{0C9446BC-7CBD-4759-A876-FBCB33709063}" destId="{1BB349ED-0C3D-499F-BED6-337C9563BEA1}" srcOrd="2" destOrd="0" parTransId="{33FC7C3C-BF8F-4C52-97A1-0A33BF010379}" sibTransId="{7E3FB082-BFD3-481A-91A8-649135283495}"/>
    <dgm:cxn modelId="{3CAB1643-2DD6-4938-A5B2-0FB4AC98E888}" srcId="{E90BB416-38CE-4B20-BBDB-3B629A31CAE9}" destId="{1F9C9948-6CEF-4A21-84FB-7B7D97E95CD5}" srcOrd="3" destOrd="0" parTransId="{A6D55D19-F31E-44C2-A384-8D264C00EFE0}" sibTransId="{7E8A47AA-860C-473B-848C-65398964F4B1}"/>
    <dgm:cxn modelId="{9184C90B-5F38-494B-B048-1783B8D55781}" type="presOf" srcId="{6406BF00-59DD-45B1-85A0-A264D5BB9FC6}" destId="{3597AB5A-A715-4F9B-B7CF-6EDA4084B4BE}" srcOrd="0" destOrd="3" presId="urn:microsoft.com/office/officeart/2005/8/layout/radial2"/>
    <dgm:cxn modelId="{CA36460F-98F4-4A81-94AA-A8D5341BBE0E}" type="presOf" srcId="{04012737-68A8-4A7A-BBEC-99F44E523C51}" destId="{8980AB97-F858-4A62-A2BE-F405C11E0217}" srcOrd="0" destOrd="0" presId="urn:microsoft.com/office/officeart/2005/8/layout/radial2"/>
    <dgm:cxn modelId="{AB9A9E4A-D2AA-470A-95BC-B34CF046E5AF}" type="presParOf" srcId="{A253BE77-D41D-4DC7-8C03-7756A3CAAB8F}" destId="{FC02F389-2FD2-4764-8F6B-7E0A2E128A60}" srcOrd="0" destOrd="0" presId="urn:microsoft.com/office/officeart/2005/8/layout/radial2"/>
    <dgm:cxn modelId="{C46498DF-3E08-4CE2-B440-9C397C49B907}" type="presParOf" srcId="{FC02F389-2FD2-4764-8F6B-7E0A2E128A60}" destId="{FCF703F7-2228-471A-9DFE-33159290421E}" srcOrd="0" destOrd="0" presId="urn:microsoft.com/office/officeart/2005/8/layout/radial2"/>
    <dgm:cxn modelId="{0AE61A24-2BA8-40DE-8FE1-CCF14E2DA465}" type="presParOf" srcId="{FCF703F7-2228-471A-9DFE-33159290421E}" destId="{36C178C7-E326-48F7-8505-2C36F1CB90C6}" srcOrd="0" destOrd="0" presId="urn:microsoft.com/office/officeart/2005/8/layout/radial2"/>
    <dgm:cxn modelId="{7D57F0AC-9FB6-46B8-9164-91B490180326}" type="presParOf" srcId="{FCF703F7-2228-471A-9DFE-33159290421E}" destId="{3A659DEA-E735-42E8-83E1-C8693F098DFB}" srcOrd="1" destOrd="0" presId="urn:microsoft.com/office/officeart/2005/8/layout/radial2"/>
    <dgm:cxn modelId="{D124DBF6-EE1D-418D-86FC-180EEAA549A9}" type="presParOf" srcId="{FC02F389-2FD2-4764-8F6B-7E0A2E128A60}" destId="{8980AB97-F858-4A62-A2BE-F405C11E0217}" srcOrd="1" destOrd="0" presId="urn:microsoft.com/office/officeart/2005/8/layout/radial2"/>
    <dgm:cxn modelId="{1ADF97BE-15A3-4708-9C6D-FE17B7BEA5C4}" type="presParOf" srcId="{FC02F389-2FD2-4764-8F6B-7E0A2E128A60}" destId="{66B2B8C2-F585-4F8B-9A54-10F00D969FBA}" srcOrd="2" destOrd="0" presId="urn:microsoft.com/office/officeart/2005/8/layout/radial2"/>
    <dgm:cxn modelId="{6D42A6FD-1EE3-43E1-B2A3-AA6982FE9004}" type="presParOf" srcId="{66B2B8C2-F585-4F8B-9A54-10F00D969FBA}" destId="{633506A1-F664-4D84-8F7D-3725AE823C2B}" srcOrd="0" destOrd="0" presId="urn:microsoft.com/office/officeart/2005/8/layout/radial2"/>
    <dgm:cxn modelId="{E2159163-E98E-4FB1-8E2C-DB0D21148983}" type="presParOf" srcId="{66B2B8C2-F585-4F8B-9A54-10F00D969FBA}" destId="{CE8C175E-3290-4828-A960-D62C31BF7A2E}" srcOrd="1" destOrd="0" presId="urn:microsoft.com/office/officeart/2005/8/layout/radial2"/>
    <dgm:cxn modelId="{001EDE0E-7531-48DA-A6DB-D0915355F634}" type="presParOf" srcId="{FC02F389-2FD2-4764-8F6B-7E0A2E128A60}" destId="{007311C8-BF05-4EF2-9D04-AB21916A15BE}" srcOrd="3" destOrd="0" presId="urn:microsoft.com/office/officeart/2005/8/layout/radial2"/>
    <dgm:cxn modelId="{209EA8ED-5BE9-4DC6-AE14-F17DA22E6E95}" type="presParOf" srcId="{FC02F389-2FD2-4764-8F6B-7E0A2E128A60}" destId="{4D54F92C-2DB7-49C9-ADF4-0042A947A8DA}" srcOrd="4" destOrd="0" presId="urn:microsoft.com/office/officeart/2005/8/layout/radial2"/>
    <dgm:cxn modelId="{503869C5-BDDE-43B5-80ED-8AF1547D9DEE}" type="presParOf" srcId="{4D54F92C-2DB7-49C9-ADF4-0042A947A8DA}" destId="{FC6F1EF1-3D3C-4552-BA58-7F751E1508F0}" srcOrd="0" destOrd="0" presId="urn:microsoft.com/office/officeart/2005/8/layout/radial2"/>
    <dgm:cxn modelId="{E1470C2F-AADD-4E9C-BD91-8B0BB268AC11}" type="presParOf" srcId="{4D54F92C-2DB7-49C9-ADF4-0042A947A8DA}" destId="{CF6356D4-ECFA-4663-894A-32018A5AD64F}" srcOrd="1" destOrd="0" presId="urn:microsoft.com/office/officeart/2005/8/layout/radial2"/>
    <dgm:cxn modelId="{D5F72B8C-2243-4E72-B5E7-0F8D5288EFAA}" type="presParOf" srcId="{FC02F389-2FD2-4764-8F6B-7E0A2E128A60}" destId="{563B1634-E509-47CB-9A69-797D9A494992}" srcOrd="5" destOrd="0" presId="urn:microsoft.com/office/officeart/2005/8/layout/radial2"/>
    <dgm:cxn modelId="{D3A4CEE5-B598-4667-A093-E795EE34BF9C}" type="presParOf" srcId="{FC02F389-2FD2-4764-8F6B-7E0A2E128A60}" destId="{31746F79-DA05-4AD4-98A9-78A870374A32}" srcOrd="6" destOrd="0" presId="urn:microsoft.com/office/officeart/2005/8/layout/radial2"/>
    <dgm:cxn modelId="{FBFF7FA5-48A2-4198-8A04-9E0365DB1F94}" type="presParOf" srcId="{31746F79-DA05-4AD4-98A9-78A870374A32}" destId="{6C482EC8-8C5D-4FE5-B21E-8C4E06EC707D}" srcOrd="0" destOrd="0" presId="urn:microsoft.com/office/officeart/2005/8/layout/radial2"/>
    <dgm:cxn modelId="{47888BC5-5F7D-4CDA-93A0-C097D7B9FF73}" type="presParOf" srcId="{31746F79-DA05-4AD4-98A9-78A870374A32}" destId="{11A88007-03AB-4F52-935A-6B973B9A472A}" srcOrd="1" destOrd="0" presId="urn:microsoft.com/office/officeart/2005/8/layout/radial2"/>
    <dgm:cxn modelId="{2F4788BB-E693-4BA8-8C5E-885AA4948044}" type="presParOf" srcId="{FC02F389-2FD2-4764-8F6B-7E0A2E128A60}" destId="{C935D1B7-6F5C-4BC2-9FFC-3DF04B267CB5}" srcOrd="7" destOrd="0" presId="urn:microsoft.com/office/officeart/2005/8/layout/radial2"/>
    <dgm:cxn modelId="{3158768A-BBB8-48F6-A4C0-293D0CC4FA15}" type="presParOf" srcId="{FC02F389-2FD2-4764-8F6B-7E0A2E128A60}" destId="{BC46B82D-97BC-4D55-B7AC-E5E2A1AA3C96}" srcOrd="8" destOrd="0" presId="urn:microsoft.com/office/officeart/2005/8/layout/radial2"/>
    <dgm:cxn modelId="{EA34C8E0-0248-4F0F-BDBC-3342CE9D7AA3}" type="presParOf" srcId="{BC46B82D-97BC-4D55-B7AC-E5E2A1AA3C96}" destId="{DEEEE7A5-755B-4EDE-BFDD-9F8D917B943C}" srcOrd="0" destOrd="0" presId="urn:microsoft.com/office/officeart/2005/8/layout/radial2"/>
    <dgm:cxn modelId="{61440D2D-8752-45BE-A3D6-0F2718909E29}" type="presParOf" srcId="{BC46B82D-97BC-4D55-B7AC-E5E2A1AA3C96}" destId="{3597AB5A-A715-4F9B-B7CF-6EDA4084B4BE}" srcOrd="1" destOrd="0" presId="urn:microsoft.com/office/officeart/2005/8/layout/radial2"/>
    <dgm:cxn modelId="{9F90A1A9-9B1D-4B5E-B3B4-478E8BAA9B45}" type="presParOf" srcId="{FC02F389-2FD2-4764-8F6B-7E0A2E128A60}" destId="{22CD85D0-5359-4AD5-9A4A-38C66733B7E9}" srcOrd="9" destOrd="0" presId="urn:microsoft.com/office/officeart/2005/8/layout/radial2"/>
    <dgm:cxn modelId="{E3AC16EE-F79E-4D55-AC3E-71246BF1B31C}" type="presParOf" srcId="{FC02F389-2FD2-4764-8F6B-7E0A2E128A60}" destId="{BDB4B456-7812-4FAA-B568-7DB1272C6548}" srcOrd="10" destOrd="0" presId="urn:microsoft.com/office/officeart/2005/8/layout/radial2"/>
    <dgm:cxn modelId="{5F138574-EAF4-4A22-9493-3C2895B1C3E1}" type="presParOf" srcId="{BDB4B456-7812-4FAA-B568-7DB1272C6548}" destId="{D27CA85C-CABE-4B59-8068-F1D122627FC3}" srcOrd="0" destOrd="0" presId="urn:microsoft.com/office/officeart/2005/8/layout/radial2"/>
    <dgm:cxn modelId="{2C424A0C-0FB7-45EB-BB7A-9336DCBE0FCD}" type="presParOf" srcId="{BDB4B456-7812-4FAA-B568-7DB1272C6548}" destId="{1FA3A38E-6EA8-4F69-B0F6-1523FD23543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C89EC-2730-43D6-B4AB-67ACCFD12663}">
      <dsp:nvSpPr>
        <dsp:cNvPr id="0" name=""/>
        <dsp:cNvSpPr/>
      </dsp:nvSpPr>
      <dsp:spPr>
        <a:xfrm>
          <a:off x="1359871" y="286234"/>
          <a:ext cx="4180064" cy="1451681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CE46E-9DE3-4E99-9FB0-5C46F435130E}">
      <dsp:nvSpPr>
        <dsp:cNvPr id="0" name=""/>
        <dsp:cNvSpPr/>
      </dsp:nvSpPr>
      <dsp:spPr>
        <a:xfrm>
          <a:off x="3086059" y="3778881"/>
          <a:ext cx="810089" cy="814714"/>
        </a:xfrm>
        <a:prstGeom prst="downArrow">
          <a:avLst/>
        </a:prstGeom>
        <a:solidFill>
          <a:srgbClr val="FF7C80"/>
        </a:solidFill>
        <a:ln w="55000" cap="flat" cmpd="thickThin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DDE5C-A4BA-4F5F-A4E2-178BB7315AC6}">
      <dsp:nvSpPr>
        <dsp:cNvPr id="0" name=""/>
        <dsp:cNvSpPr/>
      </dsp:nvSpPr>
      <dsp:spPr>
        <a:xfrm>
          <a:off x="1512168" y="4542160"/>
          <a:ext cx="3888432" cy="61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Franklin Gothic Medium" pitchFamily="34" charset="0"/>
            </a:rPr>
            <a:t>INTERESADOS O RELACIONADOS CON LA VALUACIÓN </a:t>
          </a:r>
          <a:endParaRPr lang="es-ES" sz="2000" kern="1200" dirty="0">
            <a:latin typeface="Franklin Gothic Medium" pitchFamily="34" charset="0"/>
          </a:endParaRPr>
        </a:p>
      </dsp:txBody>
      <dsp:txXfrm>
        <a:off x="1512168" y="4542160"/>
        <a:ext cx="3888432" cy="612068"/>
      </dsp:txXfrm>
    </dsp:sp>
    <dsp:sp modelId="{5B813CAF-E3E0-473B-8655-5932D375A581}">
      <dsp:nvSpPr>
        <dsp:cNvPr id="0" name=""/>
        <dsp:cNvSpPr/>
      </dsp:nvSpPr>
      <dsp:spPr>
        <a:xfrm>
          <a:off x="2160237" y="1785800"/>
          <a:ext cx="2526542" cy="1510743"/>
        </a:xfrm>
        <a:prstGeom prst="ellipse">
          <a:avLst/>
        </a:prstGeom>
        <a:solidFill>
          <a:srgbClr val="0099CC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PROFESIONISTAS EN GENERAL</a:t>
          </a:r>
        </a:p>
      </dsp:txBody>
      <dsp:txXfrm>
        <a:off x="2530241" y="2007043"/>
        <a:ext cx="1786534" cy="1068257"/>
      </dsp:txXfrm>
    </dsp:sp>
    <dsp:sp modelId="{45D3A686-27A6-46C3-8830-2202847A8361}">
      <dsp:nvSpPr>
        <dsp:cNvPr id="0" name=""/>
        <dsp:cNvSpPr/>
      </dsp:nvSpPr>
      <dsp:spPr>
        <a:xfrm>
          <a:off x="1530682" y="223748"/>
          <a:ext cx="2069204" cy="1930329"/>
        </a:xfrm>
        <a:prstGeom prst="ellipse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ARQUITECTOS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1833710" y="506438"/>
        <a:ext cx="1463148" cy="1364949"/>
      </dsp:txXfrm>
    </dsp:sp>
    <dsp:sp modelId="{2B355D61-0D10-4455-A1AC-5B6363E8BF21}">
      <dsp:nvSpPr>
        <dsp:cNvPr id="0" name=""/>
        <dsp:cNvSpPr/>
      </dsp:nvSpPr>
      <dsp:spPr>
        <a:xfrm>
          <a:off x="3322132" y="189856"/>
          <a:ext cx="2059945" cy="1885520"/>
        </a:xfrm>
        <a:prstGeom prst="ellips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INGENIEROS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3623804" y="465984"/>
        <a:ext cx="1456601" cy="1333264"/>
      </dsp:txXfrm>
    </dsp:sp>
    <dsp:sp modelId="{551B6785-DD20-4A7F-94BA-94930CB62C29}">
      <dsp:nvSpPr>
        <dsp:cNvPr id="0" name=""/>
        <dsp:cNvSpPr/>
      </dsp:nvSpPr>
      <dsp:spPr>
        <a:xfrm>
          <a:off x="1224151" y="0"/>
          <a:ext cx="4536504" cy="357160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2466A-A402-4155-98A0-A29C005D0DAE}">
      <dsp:nvSpPr>
        <dsp:cNvPr id="0" name=""/>
        <dsp:cNvSpPr/>
      </dsp:nvSpPr>
      <dsp:spPr>
        <a:xfrm>
          <a:off x="0" y="0"/>
          <a:ext cx="3316014" cy="3316014"/>
        </a:xfrm>
        <a:prstGeom prst="pie">
          <a:avLst>
            <a:gd name="adj1" fmla="val 5400000"/>
            <a:gd name="adj2" fmla="val 16200000"/>
          </a:avLst>
        </a:prstGeom>
        <a:solidFill>
          <a:srgbClr val="0099CC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CF307-4FEE-419E-AEDD-4CE1C7711957}">
      <dsp:nvSpPr>
        <dsp:cNvPr id="0" name=""/>
        <dsp:cNvSpPr/>
      </dsp:nvSpPr>
      <dsp:spPr>
        <a:xfrm>
          <a:off x="1658007" y="0"/>
          <a:ext cx="5542792" cy="3316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>
              <a:latin typeface="Franklin Gothic Medium" pitchFamily="34" charset="0"/>
            </a:rPr>
            <a:t>Viernes</a:t>
          </a:r>
          <a:endParaRPr lang="es-ES" sz="3600" kern="1200" dirty="0">
            <a:latin typeface="Franklin Gothic Medium" pitchFamily="34" charset="0"/>
          </a:endParaRPr>
        </a:p>
      </dsp:txBody>
      <dsp:txXfrm>
        <a:off x="1658007" y="0"/>
        <a:ext cx="2771396" cy="994806"/>
      </dsp:txXfrm>
    </dsp:sp>
    <dsp:sp modelId="{6DF9C000-9B3C-4B19-8586-9C534990CC8F}">
      <dsp:nvSpPr>
        <dsp:cNvPr id="0" name=""/>
        <dsp:cNvSpPr/>
      </dsp:nvSpPr>
      <dsp:spPr>
        <a:xfrm>
          <a:off x="580303" y="994806"/>
          <a:ext cx="2155406" cy="2155406"/>
        </a:xfrm>
        <a:prstGeom prst="pie">
          <a:avLst>
            <a:gd name="adj1" fmla="val 5400000"/>
            <a:gd name="adj2" fmla="val 16200000"/>
          </a:avLst>
        </a:prstGeom>
        <a:solidFill>
          <a:srgbClr val="FF7C8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93B76-E746-44E9-8502-3BC244C4B6BB}">
      <dsp:nvSpPr>
        <dsp:cNvPr id="0" name=""/>
        <dsp:cNvSpPr/>
      </dsp:nvSpPr>
      <dsp:spPr>
        <a:xfrm>
          <a:off x="1658007" y="994806"/>
          <a:ext cx="5542792" cy="2155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>
              <a:latin typeface="Franklin Gothic Medium" pitchFamily="34" charset="0"/>
            </a:rPr>
            <a:t>Sábado</a:t>
          </a:r>
          <a:endParaRPr lang="es-ES" sz="3600" kern="1200" dirty="0">
            <a:latin typeface="Franklin Gothic Medium" pitchFamily="34" charset="0"/>
          </a:endParaRPr>
        </a:p>
      </dsp:txBody>
      <dsp:txXfrm>
        <a:off x="1658007" y="994806"/>
        <a:ext cx="2771396" cy="994803"/>
      </dsp:txXfrm>
    </dsp:sp>
    <dsp:sp modelId="{D614C1DF-C543-4677-BBB3-0B481B514387}">
      <dsp:nvSpPr>
        <dsp:cNvPr id="0" name=""/>
        <dsp:cNvSpPr/>
      </dsp:nvSpPr>
      <dsp:spPr>
        <a:xfrm>
          <a:off x="1160605" y="1989609"/>
          <a:ext cx="994803" cy="994803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A3E42-3EEC-48A6-99D9-9ADF4D9000A8}">
      <dsp:nvSpPr>
        <dsp:cNvPr id="0" name=""/>
        <dsp:cNvSpPr/>
      </dsp:nvSpPr>
      <dsp:spPr>
        <a:xfrm>
          <a:off x="1658007" y="2007466"/>
          <a:ext cx="5542792" cy="9948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>
              <a:latin typeface="Franklin Gothic Medium" pitchFamily="34" charset="0"/>
            </a:rPr>
            <a:t>Domingo</a:t>
          </a:r>
          <a:endParaRPr lang="es-ES" sz="3600" kern="1200" dirty="0">
            <a:latin typeface="Franklin Gothic Medium" pitchFamily="34" charset="0"/>
          </a:endParaRPr>
        </a:p>
      </dsp:txBody>
      <dsp:txXfrm>
        <a:off x="1658007" y="2007466"/>
        <a:ext cx="2771396" cy="994803"/>
      </dsp:txXfrm>
    </dsp:sp>
    <dsp:sp modelId="{DFEE9701-EC68-4C0F-A2E2-B52872BEB342}">
      <dsp:nvSpPr>
        <dsp:cNvPr id="0" name=""/>
        <dsp:cNvSpPr/>
      </dsp:nvSpPr>
      <dsp:spPr>
        <a:xfrm>
          <a:off x="4429403" y="0"/>
          <a:ext cx="2771396" cy="994806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Franklin Gothic Medium" pitchFamily="34" charset="0"/>
            </a:rPr>
            <a:t>4:00pm-9:00pm</a:t>
          </a:r>
          <a:endParaRPr lang="es-ES" sz="2000" kern="1200" dirty="0">
            <a:latin typeface="Franklin Gothic Medium" pitchFamily="34" charset="0"/>
          </a:endParaRPr>
        </a:p>
      </dsp:txBody>
      <dsp:txXfrm>
        <a:off x="4429403" y="0"/>
        <a:ext cx="2771396" cy="994806"/>
      </dsp:txXfrm>
    </dsp:sp>
    <dsp:sp modelId="{AC821239-B936-4E73-A1A8-60168D008B78}">
      <dsp:nvSpPr>
        <dsp:cNvPr id="0" name=""/>
        <dsp:cNvSpPr/>
      </dsp:nvSpPr>
      <dsp:spPr>
        <a:xfrm>
          <a:off x="4429403" y="994806"/>
          <a:ext cx="2771396" cy="994803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Franklin Gothic Medium" pitchFamily="34" charset="0"/>
            </a:rPr>
            <a:t>9:00am – 2:00pm</a:t>
          </a:r>
          <a:endParaRPr lang="es-ES" sz="2000" kern="1200" dirty="0">
            <a:latin typeface="Franklin Gothic Medium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Franklin Gothic Medium" pitchFamily="34" charset="0"/>
            </a:rPr>
            <a:t>4:00 pm- 9:00 pm </a:t>
          </a:r>
          <a:endParaRPr lang="es-ES" sz="2000" kern="1200" dirty="0">
            <a:latin typeface="Franklin Gothic Medium" pitchFamily="34" charset="0"/>
          </a:endParaRPr>
        </a:p>
      </dsp:txBody>
      <dsp:txXfrm>
        <a:off x="4429403" y="994806"/>
        <a:ext cx="2771396" cy="994803"/>
      </dsp:txXfrm>
    </dsp:sp>
    <dsp:sp modelId="{4FDDCDBC-3552-4B8C-971B-1CD7937345C0}">
      <dsp:nvSpPr>
        <dsp:cNvPr id="0" name=""/>
        <dsp:cNvSpPr/>
      </dsp:nvSpPr>
      <dsp:spPr>
        <a:xfrm>
          <a:off x="4429403" y="1989609"/>
          <a:ext cx="2771396" cy="994803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Franklin Gothic Medium" pitchFamily="34" charset="0"/>
            </a:rPr>
            <a:t>9:00 am- 2:00 pm</a:t>
          </a:r>
          <a:endParaRPr lang="es-ES" sz="2000" kern="1200" dirty="0">
            <a:latin typeface="Franklin Gothic Medium" pitchFamily="34" charset="0"/>
          </a:endParaRPr>
        </a:p>
      </dsp:txBody>
      <dsp:txXfrm>
        <a:off x="4429403" y="1989609"/>
        <a:ext cx="2771396" cy="9948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F5297-F688-4F33-8D22-E118C76A7BFD}">
      <dsp:nvSpPr>
        <dsp:cNvPr id="0" name=""/>
        <dsp:cNvSpPr/>
      </dsp:nvSpPr>
      <dsp:spPr>
        <a:xfrm>
          <a:off x="8654" y="1533316"/>
          <a:ext cx="2311559" cy="2116163"/>
        </a:xfrm>
        <a:prstGeom prst="roundRect">
          <a:avLst>
            <a:gd name="adj" fmla="val 1000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latin typeface="Elephant" pitchFamily="18" charset="0"/>
            </a:rPr>
            <a:t>COSTOS DE LA ESPECIALIDAD 2  SEMESTRES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latin typeface="Elephant" pitchFamily="18" charset="0"/>
            </a:rPr>
            <a:t>MAESTRIA  4 SEMESTRES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kern="1200" dirty="0">
            <a:solidFill>
              <a:schemeClr val="tx1"/>
            </a:solidFill>
            <a:latin typeface="Elephant" pitchFamily="18" charset="0"/>
          </a:endParaRPr>
        </a:p>
      </dsp:txBody>
      <dsp:txXfrm>
        <a:off x="70634" y="1595296"/>
        <a:ext cx="2187599" cy="1992203"/>
      </dsp:txXfrm>
    </dsp:sp>
    <dsp:sp modelId="{0BEE9EF4-B0E9-417F-949A-65ED29137B14}">
      <dsp:nvSpPr>
        <dsp:cNvPr id="0" name=""/>
        <dsp:cNvSpPr/>
      </dsp:nvSpPr>
      <dsp:spPr>
        <a:xfrm rot="19131743">
          <a:off x="2168674" y="2167499"/>
          <a:ext cx="1227705" cy="40126"/>
        </a:xfrm>
        <a:custGeom>
          <a:avLst/>
          <a:gdLst/>
          <a:ahLst/>
          <a:cxnLst/>
          <a:rect l="0" t="0" r="0" b="0"/>
          <a:pathLst>
            <a:path>
              <a:moveTo>
                <a:pt x="0" y="20063"/>
              </a:moveTo>
              <a:lnTo>
                <a:pt x="1227705" y="200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751834" y="2156870"/>
        <a:ext cx="61385" cy="61385"/>
      </dsp:txXfrm>
    </dsp:sp>
    <dsp:sp modelId="{D2097014-0B0C-4DC7-9873-46C9B3F455E4}">
      <dsp:nvSpPr>
        <dsp:cNvPr id="0" name=""/>
        <dsp:cNvSpPr/>
      </dsp:nvSpPr>
      <dsp:spPr>
        <a:xfrm>
          <a:off x="3244838" y="1205837"/>
          <a:ext cx="2007266" cy="1155779"/>
        </a:xfrm>
        <a:prstGeom prst="roundRect">
          <a:avLst>
            <a:gd name="adj" fmla="val 10000"/>
          </a:avLst>
        </a:prstGeom>
        <a:solidFill>
          <a:srgbClr val="FF7C8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  <a:latin typeface="Franklin Gothic Medium" pitchFamily="34" charset="0"/>
            </a:rPr>
            <a:t>Pago de Inscripción por semestre.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>
            <a:solidFill>
              <a:schemeClr val="tx1"/>
            </a:solidFill>
            <a:latin typeface="Franklin Gothic Medium" pitchFamily="34" charset="0"/>
          </a:endParaRPr>
        </a:p>
      </dsp:txBody>
      <dsp:txXfrm>
        <a:off x="3278690" y="1239689"/>
        <a:ext cx="1939562" cy="1088075"/>
      </dsp:txXfrm>
    </dsp:sp>
    <dsp:sp modelId="{1ECDCBAB-267D-4969-87A5-4E07FDA11C5C}">
      <dsp:nvSpPr>
        <dsp:cNvPr id="0" name=""/>
        <dsp:cNvSpPr/>
      </dsp:nvSpPr>
      <dsp:spPr>
        <a:xfrm>
          <a:off x="5252105" y="1763664"/>
          <a:ext cx="924623" cy="40126"/>
        </a:xfrm>
        <a:custGeom>
          <a:avLst/>
          <a:gdLst/>
          <a:ahLst/>
          <a:cxnLst/>
          <a:rect l="0" t="0" r="0" b="0"/>
          <a:pathLst>
            <a:path>
              <a:moveTo>
                <a:pt x="0" y="20063"/>
              </a:moveTo>
              <a:lnTo>
                <a:pt x="924623" y="2006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91301" y="1760611"/>
        <a:ext cx="46231" cy="46231"/>
      </dsp:txXfrm>
    </dsp:sp>
    <dsp:sp modelId="{A8E1480F-9FA0-4F40-82D8-F998CDA3BFF8}">
      <dsp:nvSpPr>
        <dsp:cNvPr id="0" name=""/>
        <dsp:cNvSpPr/>
      </dsp:nvSpPr>
      <dsp:spPr>
        <a:xfrm>
          <a:off x="6176729" y="1063630"/>
          <a:ext cx="2311559" cy="1440194"/>
        </a:xfrm>
        <a:prstGeom prst="roundRect">
          <a:avLst>
            <a:gd name="adj" fmla="val 10000"/>
          </a:avLst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 smtClean="0">
            <a:solidFill>
              <a:schemeClr val="tx1"/>
            </a:solidFill>
            <a:latin typeface="Franklin Gothic Medium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  <a:latin typeface="Franklin Gothic Medium" pitchFamily="34" charset="0"/>
            </a:rPr>
            <a:t>$ 1,500.00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Franklin Gothic Medium" pitchFamily="34" charset="0"/>
            </a:rPr>
            <a:t>Realizar deposito en BBVA Bancomer a la cta. 0141578936 a nombre de Universidad Autónoma de Zacatecas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>
            <a:latin typeface="Franklin Gothic Medium" pitchFamily="34" charset="0"/>
          </a:endParaRPr>
        </a:p>
      </dsp:txBody>
      <dsp:txXfrm>
        <a:off x="6218911" y="1105812"/>
        <a:ext cx="2227195" cy="1355830"/>
      </dsp:txXfrm>
    </dsp:sp>
    <dsp:sp modelId="{B7F7AA0D-C1E3-4A3D-B209-F616B2A65341}">
      <dsp:nvSpPr>
        <dsp:cNvPr id="0" name=""/>
        <dsp:cNvSpPr/>
      </dsp:nvSpPr>
      <dsp:spPr>
        <a:xfrm rot="2468257">
          <a:off x="2168674" y="2975169"/>
          <a:ext cx="1227705" cy="40126"/>
        </a:xfrm>
        <a:custGeom>
          <a:avLst/>
          <a:gdLst/>
          <a:ahLst/>
          <a:cxnLst/>
          <a:rect l="0" t="0" r="0" b="0"/>
          <a:pathLst>
            <a:path>
              <a:moveTo>
                <a:pt x="0" y="20063"/>
              </a:moveTo>
              <a:lnTo>
                <a:pt x="1227705" y="200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751834" y="2964540"/>
        <a:ext cx="61385" cy="61385"/>
      </dsp:txXfrm>
    </dsp:sp>
    <dsp:sp modelId="{EFC1E706-92BF-4096-928D-5C7153DAF0C9}">
      <dsp:nvSpPr>
        <dsp:cNvPr id="0" name=""/>
        <dsp:cNvSpPr/>
      </dsp:nvSpPr>
      <dsp:spPr>
        <a:xfrm>
          <a:off x="3244838" y="2821178"/>
          <a:ext cx="1934960" cy="1155779"/>
        </a:xfrm>
        <a:prstGeom prst="roundRect">
          <a:avLst>
            <a:gd name="adj" fmla="val 10000"/>
          </a:avLst>
        </a:prstGeom>
        <a:solidFill>
          <a:srgbClr val="FF7C8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  <a:latin typeface="Franklin Gothic Medium" pitchFamily="34" charset="0"/>
            </a:rPr>
            <a:t>Pago por  Materia.</a:t>
          </a:r>
          <a:endParaRPr lang="es-ES" sz="1600" kern="1200" dirty="0">
            <a:solidFill>
              <a:schemeClr val="tx1"/>
            </a:solidFill>
            <a:latin typeface="Franklin Gothic Medium" pitchFamily="34" charset="0"/>
          </a:endParaRPr>
        </a:p>
      </dsp:txBody>
      <dsp:txXfrm>
        <a:off x="3278690" y="2855030"/>
        <a:ext cx="1867256" cy="1088075"/>
      </dsp:txXfrm>
    </dsp:sp>
    <dsp:sp modelId="{F2324C0B-4628-4B67-BF7F-CF83AEC37D79}">
      <dsp:nvSpPr>
        <dsp:cNvPr id="0" name=""/>
        <dsp:cNvSpPr/>
      </dsp:nvSpPr>
      <dsp:spPr>
        <a:xfrm rot="12288">
          <a:off x="5179796" y="3380802"/>
          <a:ext cx="1005590" cy="40126"/>
        </a:xfrm>
        <a:custGeom>
          <a:avLst/>
          <a:gdLst/>
          <a:ahLst/>
          <a:cxnLst/>
          <a:rect l="0" t="0" r="0" b="0"/>
          <a:pathLst>
            <a:path>
              <a:moveTo>
                <a:pt x="0" y="20063"/>
              </a:moveTo>
              <a:lnTo>
                <a:pt x="1005590" y="2006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57451" y="3375726"/>
        <a:ext cx="50279" cy="50279"/>
      </dsp:txXfrm>
    </dsp:sp>
    <dsp:sp modelId="{A20AA028-BDCE-4036-8BEA-C15FA6F6AB44}">
      <dsp:nvSpPr>
        <dsp:cNvPr id="0" name=""/>
        <dsp:cNvSpPr/>
      </dsp:nvSpPr>
      <dsp:spPr>
        <a:xfrm>
          <a:off x="6185384" y="2680786"/>
          <a:ext cx="2311559" cy="1443754"/>
        </a:xfrm>
        <a:prstGeom prst="roundRect">
          <a:avLst>
            <a:gd name="adj" fmla="val 10000"/>
          </a:avLst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>
              <a:solidFill>
                <a:schemeClr val="tx1"/>
              </a:solidFill>
              <a:latin typeface="Franklin Gothic Medium" pitchFamily="34" charset="0"/>
            </a:rPr>
            <a:t>$ 3,800.00 </a:t>
          </a:r>
          <a:endParaRPr lang="es-ES" sz="1400" kern="1200" dirty="0" smtClean="0">
            <a:solidFill>
              <a:schemeClr val="tx1"/>
            </a:solidFill>
            <a:latin typeface="Franklin Gothic Medium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Franklin Gothic Medium" pitchFamily="34" charset="0"/>
            </a:rPr>
            <a:t>Realizar el pago en Oficina de Posgrado en Valuación en efectivo</a:t>
          </a:r>
          <a:endParaRPr lang="es-ES" sz="1400" kern="1200" dirty="0">
            <a:solidFill>
              <a:schemeClr val="tx1"/>
            </a:solidFill>
            <a:latin typeface="Franklin Gothic Medium" pitchFamily="34" charset="0"/>
          </a:endParaRPr>
        </a:p>
      </dsp:txBody>
      <dsp:txXfrm>
        <a:off x="6227670" y="2723072"/>
        <a:ext cx="2226987" cy="1359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CB2B5-569F-499E-A59D-7EA59772311A}">
      <dsp:nvSpPr>
        <dsp:cNvPr id="0" name=""/>
        <dsp:cNvSpPr/>
      </dsp:nvSpPr>
      <dsp:spPr>
        <a:xfrm>
          <a:off x="0" y="12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rgbClr val="0099CC"/>
        </a:solidFill>
        <a:ln w="38100"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B45A4-2AE8-4819-83DC-4B8D576CD835}">
      <dsp:nvSpPr>
        <dsp:cNvPr id="0" name=""/>
        <dsp:cNvSpPr/>
      </dsp:nvSpPr>
      <dsp:spPr>
        <a:xfrm>
          <a:off x="1512166" y="2304254"/>
          <a:ext cx="307089" cy="268979"/>
        </a:xfrm>
        <a:prstGeom prst="ellipse">
          <a:avLst/>
        </a:prstGeom>
        <a:solidFill>
          <a:srgbClr val="CC33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EAB99-BE0C-4544-BF7E-B90E93348D4F}">
      <dsp:nvSpPr>
        <dsp:cNvPr id="0" name=""/>
        <dsp:cNvSpPr/>
      </dsp:nvSpPr>
      <dsp:spPr>
        <a:xfrm>
          <a:off x="1440167" y="2232259"/>
          <a:ext cx="4350105" cy="1029758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39031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>
              <a:latin typeface="Franklin Gothic Medium" pitchFamily="34" charset="0"/>
            </a:rPr>
            <a:t>   </a:t>
          </a:r>
          <a:r>
            <a:rPr lang="es-ES" sz="4400" kern="1200" dirty="0" smtClean="0">
              <a:latin typeface="Franklin Gothic Medium" pitchFamily="34" charset="0"/>
            </a:rPr>
            <a:t>La Maestría en Valuación </a:t>
          </a:r>
          <a:endParaRPr lang="es-ES" sz="4400" kern="1200" dirty="0">
            <a:latin typeface="Franklin Gothic Medium" pitchFamily="34" charset="0"/>
          </a:endParaRPr>
        </a:p>
      </dsp:txBody>
      <dsp:txXfrm>
        <a:off x="1490436" y="2282528"/>
        <a:ext cx="4249567" cy="9292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B2DE6-81D5-4DBA-B9A4-46296515A21C}">
      <dsp:nvSpPr>
        <dsp:cNvPr id="0" name=""/>
        <dsp:cNvSpPr/>
      </dsp:nvSpPr>
      <dsp:spPr>
        <a:xfrm>
          <a:off x="1594505" y="0"/>
          <a:ext cx="5116214" cy="5116214"/>
        </a:xfrm>
        <a:prstGeom prst="ellipse">
          <a:avLst/>
        </a:prstGeom>
        <a:solidFill>
          <a:srgbClr val="FFCC66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solidFill>
                <a:schemeClr val="tx1"/>
              </a:solidFill>
              <a:latin typeface="Franklin Gothic Demi" pitchFamily="34" charset="0"/>
            </a:rPr>
            <a:t>Negocios en Marcha</a:t>
          </a:r>
          <a:r>
            <a:rPr lang="es-ES" sz="1400" b="0" kern="1200" dirty="0" smtClean="0">
              <a:solidFill>
                <a:schemeClr val="tx1"/>
              </a:solidFill>
              <a:latin typeface="Franklin Gothic Demi" pitchFamily="34" charset="0"/>
            </a:rPr>
            <a:t>.</a:t>
          </a:r>
          <a:endParaRPr lang="es-ES" sz="1400" b="0" kern="1200" dirty="0">
            <a:solidFill>
              <a:schemeClr val="tx1"/>
            </a:solidFill>
          </a:endParaRPr>
        </a:p>
      </dsp:txBody>
      <dsp:txXfrm>
        <a:off x="3193322" y="255810"/>
        <a:ext cx="1918580" cy="511621"/>
      </dsp:txXfrm>
    </dsp:sp>
    <dsp:sp modelId="{908C144B-9C48-436E-8692-77F4364C7367}">
      <dsp:nvSpPr>
        <dsp:cNvPr id="0" name=""/>
        <dsp:cNvSpPr/>
      </dsp:nvSpPr>
      <dsp:spPr>
        <a:xfrm>
          <a:off x="2026549" y="867736"/>
          <a:ext cx="4348781" cy="4148172"/>
        </a:xfrm>
        <a:prstGeom prst="ellips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solidFill>
                <a:schemeClr val="tx1"/>
              </a:solidFill>
              <a:latin typeface="Franklin Gothic Demi" pitchFamily="34" charset="0"/>
            </a:rPr>
            <a:t>Impacto Ambiental.</a:t>
          </a:r>
          <a:endParaRPr lang="es-ES" sz="2000" b="0" kern="1200" dirty="0">
            <a:solidFill>
              <a:schemeClr val="tx1"/>
            </a:solidFill>
          </a:endParaRPr>
        </a:p>
      </dsp:txBody>
      <dsp:txXfrm>
        <a:off x="3263234" y="1106256"/>
        <a:ext cx="1875412" cy="477039"/>
      </dsp:txXfrm>
    </dsp:sp>
    <dsp:sp modelId="{2D958955-3B35-4D40-937B-2AE948D27418}">
      <dsp:nvSpPr>
        <dsp:cNvPr id="0" name=""/>
        <dsp:cNvSpPr/>
      </dsp:nvSpPr>
      <dsp:spPr>
        <a:xfrm>
          <a:off x="2304250" y="1587814"/>
          <a:ext cx="3826779" cy="3475449"/>
        </a:xfrm>
        <a:prstGeom prst="ellipse">
          <a:avLst/>
        </a:prstGeom>
        <a:solidFill>
          <a:srgbClr val="FF7C8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solidFill>
                <a:schemeClr val="tx1"/>
              </a:solidFill>
              <a:latin typeface="Franklin Gothic Demi" pitchFamily="34" charset="0"/>
            </a:rPr>
            <a:t>Inmuebles Agropecuarios.</a:t>
          </a:r>
          <a:endParaRPr lang="es-ES" sz="2000" b="0" kern="1200" dirty="0">
            <a:solidFill>
              <a:schemeClr val="tx1"/>
            </a:solidFill>
          </a:endParaRPr>
        </a:p>
      </dsp:txBody>
      <dsp:txXfrm>
        <a:off x="3227460" y="1827620"/>
        <a:ext cx="1980358" cy="479612"/>
      </dsp:txXfrm>
    </dsp:sp>
    <dsp:sp modelId="{3B4EF2C2-284F-4A74-BE6A-A348B20A1342}">
      <dsp:nvSpPr>
        <dsp:cNvPr id="0" name=""/>
        <dsp:cNvSpPr/>
      </dsp:nvSpPr>
      <dsp:spPr>
        <a:xfrm>
          <a:off x="2808317" y="2523920"/>
          <a:ext cx="2818645" cy="2370669"/>
        </a:xfrm>
        <a:prstGeom prst="ellipse">
          <a:avLst/>
        </a:prstGeom>
        <a:solidFill>
          <a:srgbClr val="0099CC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0" kern="1200" dirty="0" smtClean="0">
            <a:solidFill>
              <a:schemeClr val="tx1"/>
            </a:solidFill>
            <a:latin typeface="Franklin Gothic Demi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solidFill>
                <a:schemeClr val="tx1"/>
              </a:solidFill>
              <a:latin typeface="Franklin Gothic Demi" pitchFamily="34" charset="0"/>
            </a:rPr>
            <a:t>Maquinaria y Equipo.</a:t>
          </a:r>
          <a:endParaRPr lang="es-ES" sz="2000" b="0" kern="1200" dirty="0">
            <a:solidFill>
              <a:schemeClr val="tx1"/>
            </a:solidFill>
          </a:endParaRPr>
        </a:p>
      </dsp:txBody>
      <dsp:txXfrm>
        <a:off x="3456605" y="2737280"/>
        <a:ext cx="1522068" cy="426720"/>
      </dsp:txXfrm>
    </dsp:sp>
    <dsp:sp modelId="{5D9CEF93-05CD-4C0D-8AD7-AA7884FE2E68}">
      <dsp:nvSpPr>
        <dsp:cNvPr id="0" name=""/>
        <dsp:cNvSpPr/>
      </dsp:nvSpPr>
      <dsp:spPr>
        <a:xfrm>
          <a:off x="3136931" y="3388018"/>
          <a:ext cx="2274013" cy="14099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baseline="0" dirty="0" smtClean="0">
              <a:solidFill>
                <a:schemeClr val="tx1"/>
              </a:solidFill>
            </a:rPr>
            <a:t>Inmuebles</a:t>
          </a:r>
          <a:endParaRPr lang="es-MX" sz="2000" b="1" kern="1200" baseline="0" dirty="0">
            <a:solidFill>
              <a:schemeClr val="tx1"/>
            </a:solidFill>
          </a:endParaRPr>
        </a:p>
      </dsp:txBody>
      <dsp:txXfrm>
        <a:off x="3469953" y="3740494"/>
        <a:ext cx="1607970" cy="7049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9C5C0-9EBF-4742-BA55-2EF5D206C3CB}">
      <dsp:nvSpPr>
        <dsp:cNvPr id="0" name=""/>
        <dsp:cNvSpPr/>
      </dsp:nvSpPr>
      <dsp:spPr>
        <a:xfrm>
          <a:off x="1108596" y="728541"/>
          <a:ext cx="5977569" cy="5118052"/>
        </a:xfrm>
        <a:prstGeom prst="rect">
          <a:avLst/>
        </a:prstGeom>
        <a:solidFill>
          <a:srgbClr val="FF7C80">
            <a:alpha val="90000"/>
          </a:srgbClr>
        </a:solidFill>
        <a:ln w="55000" cap="flat" cmpd="thickThin" algn="ctr">
          <a:solidFill>
            <a:srgbClr val="FF7C8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1.   </a:t>
          </a:r>
          <a:r>
            <a:rPr lang="es-ES" sz="1400" b="1" kern="1200" dirty="0" smtClean="0"/>
            <a:t> </a:t>
          </a:r>
          <a:r>
            <a:rPr lang="es-ES" sz="1400" kern="1200" dirty="0" smtClean="0"/>
            <a:t>Acta de Nacimiento Original y (2) Copias de.</a:t>
          </a:r>
          <a:endParaRPr lang="es-ES" sz="1400" b="1" kern="1200" dirty="0" smtClean="0">
            <a:solidFill>
              <a:schemeClr val="bg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2.    Cédula Profesional y (2) copias simples.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3.    Titulo de Licenciatura, y (2) copias simples.</a:t>
          </a:r>
          <a:endParaRPr lang="es-MX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4.   Certificado Médico Indicando Tipo de Sangre (debe ser de la Clínica Universitaria).</a:t>
          </a:r>
          <a:endParaRPr lang="es-MX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5.    2 Fotografías Tamaño Credencial cuadrada a Color.</a:t>
          </a:r>
          <a:endParaRPr lang="es-MX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6.    6 Fotografías Tamaño Infantil (blanco y negro, sin lentes, sin barba, con ropa clara, no instantáneas).</a:t>
          </a:r>
          <a:endParaRPr lang="es-MX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7.    2 Fotografías Tamaño Título (blanco y negro, sin lentes, sin barba, con ropa clara, no instantáneas).</a:t>
          </a:r>
          <a:endParaRPr lang="es-MX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8.    Envío de hoja Estadística. (Formato Anexo en e-mail). </a:t>
          </a:r>
          <a:endParaRPr lang="es-MX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9.    2 copias de la CURP</a:t>
          </a:r>
          <a:endParaRPr lang="es-ES" sz="1400" kern="1200" dirty="0"/>
        </a:p>
      </dsp:txBody>
      <dsp:txXfrm>
        <a:off x="2065007" y="728541"/>
        <a:ext cx="5021158" cy="5118052"/>
      </dsp:txXfrm>
    </dsp:sp>
    <dsp:sp modelId="{9A5774F4-1BF9-4C69-B023-60D4A221B016}">
      <dsp:nvSpPr>
        <dsp:cNvPr id="0" name=""/>
        <dsp:cNvSpPr/>
      </dsp:nvSpPr>
      <dsp:spPr>
        <a:xfrm>
          <a:off x="1559928" y="0"/>
          <a:ext cx="5769453" cy="842835"/>
        </a:xfrm>
        <a:prstGeom prst="ellipse">
          <a:avLst/>
        </a:prstGeom>
        <a:solidFill>
          <a:srgbClr val="0099CC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Elephant" pitchFamily="18" charset="0"/>
            </a:rPr>
            <a:t>REQUISITOS DE INGRESO ALUMNOS  DEL ESTADO DE ZACATECAS </a:t>
          </a:r>
          <a:endParaRPr lang="es-ES" sz="1600" kern="1200" dirty="0"/>
        </a:p>
      </dsp:txBody>
      <dsp:txXfrm>
        <a:off x="2404845" y="123430"/>
        <a:ext cx="4079619" cy="5959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E8612-6B20-45CD-9CB3-9BD3912BA8AD}">
      <dsp:nvSpPr>
        <dsp:cNvPr id="0" name=""/>
        <dsp:cNvSpPr/>
      </dsp:nvSpPr>
      <dsp:spPr>
        <a:xfrm rot="10800000">
          <a:off x="1609322" y="132873"/>
          <a:ext cx="5472684" cy="662858"/>
        </a:xfrm>
        <a:prstGeom prst="homePlat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/>
              </a:solidFill>
            </a:rPr>
            <a:t>Certificado de Licenciatura, y dos copias</a:t>
          </a:r>
          <a:endParaRPr lang="es-ES" sz="1700" kern="1200" dirty="0">
            <a:solidFill>
              <a:schemeClr val="tx1"/>
            </a:solidFill>
          </a:endParaRPr>
        </a:p>
      </dsp:txBody>
      <dsp:txXfrm rot="10800000">
        <a:off x="1775036" y="132873"/>
        <a:ext cx="5306970" cy="662858"/>
      </dsp:txXfrm>
    </dsp:sp>
    <dsp:sp modelId="{E419D80E-1926-4504-9490-97F7E4CF14F9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9D629-3D18-48ED-92D2-2A02FDB0E0A6}">
      <dsp:nvSpPr>
        <dsp:cNvPr id="0" name=""/>
        <dsp:cNvSpPr/>
      </dsp:nvSpPr>
      <dsp:spPr>
        <a:xfrm rot="10800000">
          <a:off x="1609322" y="1306975"/>
          <a:ext cx="5472684" cy="712892"/>
        </a:xfrm>
        <a:prstGeom prst="homePlate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/>
              </a:solidFill>
            </a:rPr>
            <a:t>Certificado de Bachillerato, y dos copias</a:t>
          </a:r>
          <a:endParaRPr lang="es-ES" sz="1700" kern="1200" dirty="0">
            <a:solidFill>
              <a:schemeClr val="tx1"/>
            </a:solidFill>
          </a:endParaRPr>
        </a:p>
      </dsp:txBody>
      <dsp:txXfrm rot="10800000">
        <a:off x="1787545" y="1306975"/>
        <a:ext cx="5294461" cy="712892"/>
      </dsp:txXfrm>
    </dsp:sp>
    <dsp:sp modelId="{61AD979E-6A7C-4B0B-810B-A13B126B8768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3FDA8-6874-4143-ADDC-1FEAF44BDB5C}">
      <dsp:nvSpPr>
        <dsp:cNvPr id="0" name=""/>
        <dsp:cNvSpPr/>
      </dsp:nvSpPr>
      <dsp:spPr>
        <a:xfrm rot="10800000">
          <a:off x="1609322" y="2481073"/>
          <a:ext cx="5472684" cy="762934"/>
        </a:xfrm>
        <a:prstGeom prst="homePlate">
          <a:avLst/>
        </a:prstGeom>
        <a:solidFill>
          <a:srgbClr val="0099CC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/>
              </a:solidFill>
            </a:rPr>
            <a:t>Certificado de Secundaria, y dos copias</a:t>
          </a:r>
          <a:endParaRPr lang="es-ES" sz="1700" kern="1200" dirty="0">
            <a:solidFill>
              <a:schemeClr val="tx1"/>
            </a:solidFill>
          </a:endParaRPr>
        </a:p>
      </dsp:txBody>
      <dsp:txXfrm rot="10800000">
        <a:off x="1800055" y="2481073"/>
        <a:ext cx="5281951" cy="762934"/>
      </dsp:txXfrm>
    </dsp:sp>
    <dsp:sp modelId="{FFE0FEE2-A866-4112-818D-9D8F67CBA9DE}">
      <dsp:nvSpPr>
        <dsp:cNvPr id="0" name=""/>
        <dsp:cNvSpPr/>
      </dsp:nvSpPr>
      <dsp:spPr>
        <a:xfrm>
          <a:off x="1147593" y="2400810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406ED-557D-456A-B945-066732FF5EB3}">
      <dsp:nvSpPr>
        <dsp:cNvPr id="0" name=""/>
        <dsp:cNvSpPr/>
      </dsp:nvSpPr>
      <dsp:spPr>
        <a:xfrm rot="10800000">
          <a:off x="1609322" y="3676054"/>
          <a:ext cx="5472684" cy="771208"/>
        </a:xfrm>
        <a:prstGeom prst="homePlate">
          <a:avLst/>
        </a:prstGeom>
        <a:solidFill>
          <a:srgbClr val="FF9999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/>
              </a:solidFill>
            </a:rPr>
            <a:t>Carta de opción a titulación de la Universidad de Origen.</a:t>
          </a:r>
          <a:endParaRPr lang="es-ES" sz="1700" kern="1200" dirty="0">
            <a:solidFill>
              <a:schemeClr val="tx1"/>
            </a:solidFill>
          </a:endParaRPr>
        </a:p>
      </dsp:txBody>
      <dsp:txXfrm rot="10800000">
        <a:off x="1802124" y="3676054"/>
        <a:ext cx="5279882" cy="771208"/>
      </dsp:txXfrm>
    </dsp:sp>
    <dsp:sp modelId="{123D1DFB-0897-4295-A55B-581AFF020D3B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74C05-B150-4ED8-AE98-59F2CA73F26F}">
      <dsp:nvSpPr>
        <dsp:cNvPr id="0" name=""/>
        <dsp:cNvSpPr/>
      </dsp:nvSpPr>
      <dsp:spPr>
        <a:xfrm rot="5400000">
          <a:off x="-98759" y="101169"/>
          <a:ext cx="658398" cy="460878"/>
        </a:xfrm>
        <a:prstGeom prst="chevron">
          <a:avLst/>
        </a:prstGeom>
        <a:solidFill>
          <a:srgbClr val="92D05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</a:t>
          </a:r>
          <a:endParaRPr lang="es-ES" sz="1200" kern="1200" dirty="0"/>
        </a:p>
      </dsp:txBody>
      <dsp:txXfrm rot="-5400000">
        <a:off x="1" y="232848"/>
        <a:ext cx="460878" cy="197520"/>
      </dsp:txXfrm>
    </dsp:sp>
    <dsp:sp modelId="{861B97B5-F7C6-4E5E-AD3A-A9AE6DA20E67}">
      <dsp:nvSpPr>
        <dsp:cNvPr id="0" name=""/>
        <dsp:cNvSpPr/>
      </dsp:nvSpPr>
      <dsp:spPr>
        <a:xfrm rot="5400000">
          <a:off x="2284599" y="-1821310"/>
          <a:ext cx="428183" cy="40756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Introducción a la Valuación</a:t>
          </a:r>
          <a:endParaRPr lang="es-ES" sz="1700" kern="1200" dirty="0"/>
        </a:p>
      </dsp:txBody>
      <dsp:txXfrm rot="-5400000">
        <a:off x="460878" y="23313"/>
        <a:ext cx="4054723" cy="386379"/>
      </dsp:txXfrm>
    </dsp:sp>
    <dsp:sp modelId="{E9C18E3C-349E-4C4B-AFF8-530007197B70}">
      <dsp:nvSpPr>
        <dsp:cNvPr id="0" name=""/>
        <dsp:cNvSpPr/>
      </dsp:nvSpPr>
      <dsp:spPr>
        <a:xfrm rot="5400000">
          <a:off x="-98759" y="685356"/>
          <a:ext cx="658398" cy="460878"/>
        </a:xfrm>
        <a:prstGeom prst="chevron">
          <a:avLst/>
        </a:prstGeom>
        <a:solidFill>
          <a:srgbClr val="FF7C8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2</a:t>
          </a:r>
          <a:endParaRPr lang="es-ES" sz="1200" kern="1200" dirty="0"/>
        </a:p>
      </dsp:txBody>
      <dsp:txXfrm rot="-5400000">
        <a:off x="1" y="817035"/>
        <a:ext cx="460878" cy="197520"/>
      </dsp:txXfrm>
    </dsp:sp>
    <dsp:sp modelId="{C542ECB8-B57F-416E-97FE-78182223D921}">
      <dsp:nvSpPr>
        <dsp:cNvPr id="0" name=""/>
        <dsp:cNvSpPr/>
      </dsp:nvSpPr>
      <dsp:spPr>
        <a:xfrm rot="5400000">
          <a:off x="2284711" y="-1237236"/>
          <a:ext cx="427958" cy="40756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Ingeniería Económica</a:t>
          </a:r>
          <a:r>
            <a:rPr lang="es-ES" sz="1700" b="1" kern="1200" dirty="0" smtClean="0"/>
            <a:t> </a:t>
          </a:r>
          <a:endParaRPr lang="es-ES" sz="1700" kern="1200" dirty="0"/>
        </a:p>
      </dsp:txBody>
      <dsp:txXfrm rot="-5400000">
        <a:off x="460878" y="607488"/>
        <a:ext cx="4054734" cy="386176"/>
      </dsp:txXfrm>
    </dsp:sp>
    <dsp:sp modelId="{DE409FB4-1570-4BF3-97F9-883A9BDC3842}">
      <dsp:nvSpPr>
        <dsp:cNvPr id="0" name=""/>
        <dsp:cNvSpPr/>
      </dsp:nvSpPr>
      <dsp:spPr>
        <a:xfrm rot="5400000">
          <a:off x="-98759" y="1269543"/>
          <a:ext cx="658398" cy="460878"/>
        </a:xfrm>
        <a:prstGeom prst="chevron">
          <a:avLst/>
        </a:prstGeom>
        <a:solidFill>
          <a:srgbClr val="FFC00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3</a:t>
          </a:r>
          <a:endParaRPr lang="es-ES" sz="1200" kern="1200" dirty="0"/>
        </a:p>
      </dsp:txBody>
      <dsp:txXfrm rot="-5400000">
        <a:off x="1" y="1401222"/>
        <a:ext cx="460878" cy="197520"/>
      </dsp:txXfrm>
    </dsp:sp>
    <dsp:sp modelId="{486874DD-B25F-41C1-8279-88295F896C29}">
      <dsp:nvSpPr>
        <dsp:cNvPr id="0" name=""/>
        <dsp:cNvSpPr/>
      </dsp:nvSpPr>
      <dsp:spPr>
        <a:xfrm rot="5400000">
          <a:off x="2284711" y="-757248"/>
          <a:ext cx="427958" cy="40756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Administración y Mercadotecnia </a:t>
          </a:r>
          <a:endParaRPr lang="es-ES" sz="1700" kern="1200" dirty="0"/>
        </a:p>
      </dsp:txBody>
      <dsp:txXfrm rot="-5400000">
        <a:off x="460878" y="1087476"/>
        <a:ext cx="4054734" cy="386176"/>
      </dsp:txXfrm>
    </dsp:sp>
    <dsp:sp modelId="{1A2DA8AE-B139-483E-BCD1-CCD7A8C495ED}">
      <dsp:nvSpPr>
        <dsp:cNvPr id="0" name=""/>
        <dsp:cNvSpPr/>
      </dsp:nvSpPr>
      <dsp:spPr>
        <a:xfrm rot="5400000">
          <a:off x="-98759" y="1853730"/>
          <a:ext cx="658398" cy="460878"/>
        </a:xfrm>
        <a:prstGeom prst="chevron">
          <a:avLst/>
        </a:prstGeom>
        <a:solidFill>
          <a:srgbClr val="0099CC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4</a:t>
          </a:r>
          <a:endParaRPr lang="es-ES" sz="1200" kern="1200" dirty="0"/>
        </a:p>
      </dsp:txBody>
      <dsp:txXfrm rot="-5400000">
        <a:off x="1" y="1985409"/>
        <a:ext cx="460878" cy="197520"/>
      </dsp:txXfrm>
    </dsp:sp>
    <dsp:sp modelId="{C18EB279-014B-4B03-AF4A-3AC9B86E8FDE}">
      <dsp:nvSpPr>
        <dsp:cNvPr id="0" name=""/>
        <dsp:cNvSpPr/>
      </dsp:nvSpPr>
      <dsp:spPr>
        <a:xfrm rot="5400000">
          <a:off x="2284711" y="-150079"/>
          <a:ext cx="427958" cy="40756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Contabilidad</a:t>
          </a:r>
          <a:endParaRPr lang="es-ES" sz="1700" kern="1200" dirty="0"/>
        </a:p>
      </dsp:txBody>
      <dsp:txXfrm rot="-5400000">
        <a:off x="460878" y="1694645"/>
        <a:ext cx="4054734" cy="386176"/>
      </dsp:txXfrm>
    </dsp:sp>
    <dsp:sp modelId="{6F76A0C3-2BF5-421B-94F5-2143D482CCF5}">
      <dsp:nvSpPr>
        <dsp:cNvPr id="0" name=""/>
        <dsp:cNvSpPr/>
      </dsp:nvSpPr>
      <dsp:spPr>
        <a:xfrm rot="5400000">
          <a:off x="-98759" y="2437918"/>
          <a:ext cx="658398" cy="460878"/>
        </a:xfrm>
        <a:prstGeom prst="chevron">
          <a:avLst/>
        </a:prstGeom>
        <a:solidFill>
          <a:srgbClr val="92D05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5</a:t>
          </a:r>
          <a:endParaRPr lang="es-ES" sz="1200" kern="1200" dirty="0"/>
        </a:p>
      </dsp:txBody>
      <dsp:txXfrm rot="-5400000">
        <a:off x="1" y="2569597"/>
        <a:ext cx="460878" cy="197520"/>
      </dsp:txXfrm>
    </dsp:sp>
    <dsp:sp modelId="{DA316ED1-EF47-45AA-A9C3-2ABC939E9710}">
      <dsp:nvSpPr>
        <dsp:cNvPr id="0" name=""/>
        <dsp:cNvSpPr/>
      </dsp:nvSpPr>
      <dsp:spPr>
        <a:xfrm rot="5400000">
          <a:off x="2284711" y="515325"/>
          <a:ext cx="427958" cy="40756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Legislación Aplicada a la Valuación </a:t>
          </a:r>
          <a:endParaRPr lang="es-ES" sz="1700" kern="1200" dirty="0"/>
        </a:p>
      </dsp:txBody>
      <dsp:txXfrm rot="-5400000">
        <a:off x="460878" y="2360050"/>
        <a:ext cx="4054734" cy="386176"/>
      </dsp:txXfrm>
    </dsp:sp>
    <dsp:sp modelId="{E9017068-0A78-4324-9726-3680ABFBA111}">
      <dsp:nvSpPr>
        <dsp:cNvPr id="0" name=""/>
        <dsp:cNvSpPr/>
      </dsp:nvSpPr>
      <dsp:spPr>
        <a:xfrm rot="5400000">
          <a:off x="-98759" y="3022105"/>
          <a:ext cx="658398" cy="460878"/>
        </a:xfrm>
        <a:prstGeom prst="chevron">
          <a:avLst/>
        </a:prstGeom>
        <a:solidFill>
          <a:srgbClr val="FF7C8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6</a:t>
          </a:r>
          <a:endParaRPr lang="es-ES" sz="1200" kern="1200" dirty="0"/>
        </a:p>
      </dsp:txBody>
      <dsp:txXfrm rot="-5400000">
        <a:off x="1" y="3153784"/>
        <a:ext cx="460878" cy="197520"/>
      </dsp:txXfrm>
    </dsp:sp>
    <dsp:sp modelId="{4BE6AC66-3CF1-4CA0-9C56-F2B649B80B51}">
      <dsp:nvSpPr>
        <dsp:cNvPr id="0" name=""/>
        <dsp:cNvSpPr/>
      </dsp:nvSpPr>
      <dsp:spPr>
        <a:xfrm rot="5400000">
          <a:off x="2284711" y="1099512"/>
          <a:ext cx="427958" cy="40756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Capitalización y Productividad </a:t>
          </a:r>
          <a:endParaRPr lang="es-ES" sz="1700" kern="1200" dirty="0"/>
        </a:p>
      </dsp:txBody>
      <dsp:txXfrm rot="-5400000">
        <a:off x="460878" y="2944237"/>
        <a:ext cx="4054734" cy="386176"/>
      </dsp:txXfrm>
    </dsp:sp>
    <dsp:sp modelId="{01243E19-9902-4E11-93AE-DE2653E5E7F4}">
      <dsp:nvSpPr>
        <dsp:cNvPr id="0" name=""/>
        <dsp:cNvSpPr/>
      </dsp:nvSpPr>
      <dsp:spPr>
        <a:xfrm rot="5400000">
          <a:off x="-98759" y="3606292"/>
          <a:ext cx="658398" cy="460878"/>
        </a:xfrm>
        <a:prstGeom prst="chevron">
          <a:avLst/>
        </a:prstGeom>
        <a:solidFill>
          <a:srgbClr val="FFC00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7</a:t>
          </a:r>
          <a:endParaRPr lang="es-ES" sz="1200" kern="1200" dirty="0"/>
        </a:p>
      </dsp:txBody>
      <dsp:txXfrm rot="-5400000">
        <a:off x="1" y="3737971"/>
        <a:ext cx="460878" cy="197520"/>
      </dsp:txXfrm>
    </dsp:sp>
    <dsp:sp modelId="{23BB6607-6DF9-45E4-BE9A-A5D9BA5E4816}">
      <dsp:nvSpPr>
        <dsp:cNvPr id="0" name=""/>
        <dsp:cNvSpPr/>
      </dsp:nvSpPr>
      <dsp:spPr>
        <a:xfrm rot="5400000">
          <a:off x="2284711" y="1683699"/>
          <a:ext cx="427958" cy="40756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Probabilidad y Estadística </a:t>
          </a:r>
          <a:endParaRPr lang="es-ES" sz="1700" kern="1200" dirty="0"/>
        </a:p>
      </dsp:txBody>
      <dsp:txXfrm rot="-5400000">
        <a:off x="460878" y="3528424"/>
        <a:ext cx="4054734" cy="386176"/>
      </dsp:txXfrm>
    </dsp:sp>
    <dsp:sp modelId="{5B3C562E-0AF9-4F36-8710-0EACDE2A130B}">
      <dsp:nvSpPr>
        <dsp:cNvPr id="0" name=""/>
        <dsp:cNvSpPr/>
      </dsp:nvSpPr>
      <dsp:spPr>
        <a:xfrm rot="5400000">
          <a:off x="-98759" y="4185877"/>
          <a:ext cx="658398" cy="460878"/>
        </a:xfrm>
        <a:prstGeom prst="chevron">
          <a:avLst/>
        </a:prstGeom>
        <a:solidFill>
          <a:srgbClr val="0099CC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8</a:t>
          </a:r>
          <a:endParaRPr lang="es-ES" sz="1200" kern="1200" dirty="0"/>
        </a:p>
      </dsp:txBody>
      <dsp:txXfrm rot="-5400000">
        <a:off x="1" y="4317556"/>
        <a:ext cx="460878" cy="197520"/>
      </dsp:txXfrm>
    </dsp:sp>
    <dsp:sp modelId="{B31B698B-2DD5-4937-86B8-76E97AB2EE2C}">
      <dsp:nvSpPr>
        <dsp:cNvPr id="0" name=""/>
        <dsp:cNvSpPr/>
      </dsp:nvSpPr>
      <dsp:spPr>
        <a:xfrm rot="5400000">
          <a:off x="2284711" y="2267886"/>
          <a:ext cx="427958" cy="40756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Seminario de Investigación</a:t>
          </a:r>
          <a:endParaRPr lang="es-ES" sz="1700" kern="1200" dirty="0"/>
        </a:p>
      </dsp:txBody>
      <dsp:txXfrm rot="-5400000">
        <a:off x="460878" y="4112611"/>
        <a:ext cx="4054734" cy="3861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74C05-B150-4ED8-AE98-59F2CA73F26F}">
      <dsp:nvSpPr>
        <dsp:cNvPr id="0" name=""/>
        <dsp:cNvSpPr/>
      </dsp:nvSpPr>
      <dsp:spPr>
        <a:xfrm rot="5400000">
          <a:off x="-82876" y="86986"/>
          <a:ext cx="552511" cy="386757"/>
        </a:xfrm>
        <a:prstGeom prst="chevron">
          <a:avLst/>
        </a:prstGeom>
        <a:solidFill>
          <a:srgbClr val="92D05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1</a:t>
          </a:r>
          <a:endParaRPr lang="es-ES" sz="1200" kern="1200" dirty="0"/>
        </a:p>
      </dsp:txBody>
      <dsp:txXfrm rot="-5400000">
        <a:off x="2" y="197488"/>
        <a:ext cx="386757" cy="165754"/>
      </dsp:txXfrm>
    </dsp:sp>
    <dsp:sp modelId="{861B97B5-F7C6-4E5E-AD3A-A9AE6DA20E67}">
      <dsp:nvSpPr>
        <dsp:cNvPr id="0" name=""/>
        <dsp:cNvSpPr/>
      </dsp:nvSpPr>
      <dsp:spPr>
        <a:xfrm rot="5400000">
          <a:off x="2281970" y="-1891102"/>
          <a:ext cx="359321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Introducción a la Valuación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21651"/>
        <a:ext cx="4132205" cy="324239"/>
      </dsp:txXfrm>
    </dsp:sp>
    <dsp:sp modelId="{E9C18E3C-349E-4C4B-AFF8-530007197B70}">
      <dsp:nvSpPr>
        <dsp:cNvPr id="0" name=""/>
        <dsp:cNvSpPr/>
      </dsp:nvSpPr>
      <dsp:spPr>
        <a:xfrm rot="5400000">
          <a:off x="-82876" y="580312"/>
          <a:ext cx="552511" cy="386757"/>
        </a:xfrm>
        <a:prstGeom prst="chevron">
          <a:avLst/>
        </a:prstGeom>
        <a:solidFill>
          <a:srgbClr val="FF7C8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2</a:t>
          </a:r>
          <a:endParaRPr lang="es-ES" sz="1200" kern="1200" dirty="0"/>
        </a:p>
      </dsp:txBody>
      <dsp:txXfrm rot="-5400000">
        <a:off x="2" y="690814"/>
        <a:ext cx="386757" cy="165754"/>
      </dsp:txXfrm>
    </dsp:sp>
    <dsp:sp modelId="{C542ECB8-B57F-416E-97FE-78182223D921}">
      <dsp:nvSpPr>
        <dsp:cNvPr id="0" name=""/>
        <dsp:cNvSpPr/>
      </dsp:nvSpPr>
      <dsp:spPr>
        <a:xfrm rot="5400000">
          <a:off x="2282064" y="-1397871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0" kern="1200" dirty="0" smtClean="0">
              <a:latin typeface="Franklin Gothic Heavy" pitchFamily="34" charset="0"/>
            </a:rPr>
            <a:t>Informática aplicada a la Valuación</a:t>
          </a:r>
          <a:r>
            <a:rPr lang="es-ES" sz="1800" b="1" kern="1200" dirty="0" smtClean="0">
              <a:latin typeface="Franklin Gothic Heavy" pitchFamily="34" charset="0"/>
            </a:rPr>
            <a:t> 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514966"/>
        <a:ext cx="4132215" cy="324070"/>
      </dsp:txXfrm>
    </dsp:sp>
    <dsp:sp modelId="{DE409FB4-1570-4BF3-97F9-883A9BDC3842}">
      <dsp:nvSpPr>
        <dsp:cNvPr id="0" name=""/>
        <dsp:cNvSpPr/>
      </dsp:nvSpPr>
      <dsp:spPr>
        <a:xfrm rot="5400000">
          <a:off x="-82876" y="1073637"/>
          <a:ext cx="552511" cy="386757"/>
        </a:xfrm>
        <a:prstGeom prst="chevron">
          <a:avLst/>
        </a:prstGeom>
        <a:solidFill>
          <a:srgbClr val="FFC00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3</a:t>
          </a:r>
          <a:endParaRPr lang="es-ES" sz="1200" kern="1200" dirty="0"/>
        </a:p>
      </dsp:txBody>
      <dsp:txXfrm rot="-5400000">
        <a:off x="2" y="1184139"/>
        <a:ext cx="386757" cy="165754"/>
      </dsp:txXfrm>
    </dsp:sp>
    <dsp:sp modelId="{486874DD-B25F-41C1-8279-88295F896C29}">
      <dsp:nvSpPr>
        <dsp:cNvPr id="0" name=""/>
        <dsp:cNvSpPr/>
      </dsp:nvSpPr>
      <dsp:spPr>
        <a:xfrm rot="5400000">
          <a:off x="2282064" y="-991987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Ingeniería de Costos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920850"/>
        <a:ext cx="4132215" cy="324070"/>
      </dsp:txXfrm>
    </dsp:sp>
    <dsp:sp modelId="{1A2DA8AE-B139-483E-BCD1-CCD7A8C495ED}">
      <dsp:nvSpPr>
        <dsp:cNvPr id="0" name=""/>
        <dsp:cNvSpPr/>
      </dsp:nvSpPr>
      <dsp:spPr>
        <a:xfrm rot="5400000">
          <a:off x="-82876" y="1566962"/>
          <a:ext cx="552511" cy="386757"/>
        </a:xfrm>
        <a:prstGeom prst="chevron">
          <a:avLst/>
        </a:prstGeom>
        <a:solidFill>
          <a:srgbClr val="0099CC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4</a:t>
          </a:r>
          <a:endParaRPr lang="es-ES" sz="1200" kern="1200" dirty="0"/>
        </a:p>
      </dsp:txBody>
      <dsp:txXfrm rot="-5400000">
        <a:off x="2" y="1677464"/>
        <a:ext cx="386757" cy="165754"/>
      </dsp:txXfrm>
    </dsp:sp>
    <dsp:sp modelId="{C18EB279-014B-4B03-AF4A-3AC9B86E8FDE}">
      <dsp:nvSpPr>
        <dsp:cNvPr id="0" name=""/>
        <dsp:cNvSpPr/>
      </dsp:nvSpPr>
      <dsp:spPr>
        <a:xfrm rot="5400000">
          <a:off x="2282064" y="-479376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Legislación aplicada a la Valuación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1433461"/>
        <a:ext cx="4132215" cy="324070"/>
      </dsp:txXfrm>
    </dsp:sp>
    <dsp:sp modelId="{E9017068-0A78-4324-9726-3680ABFBA111}">
      <dsp:nvSpPr>
        <dsp:cNvPr id="0" name=""/>
        <dsp:cNvSpPr/>
      </dsp:nvSpPr>
      <dsp:spPr>
        <a:xfrm rot="5400000">
          <a:off x="-82876" y="2060288"/>
          <a:ext cx="552511" cy="386757"/>
        </a:xfrm>
        <a:prstGeom prst="chevron">
          <a:avLst/>
        </a:prstGeom>
        <a:solidFill>
          <a:srgbClr val="FF7C8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5</a:t>
          </a:r>
          <a:endParaRPr lang="es-ES" sz="1200" kern="1200" dirty="0"/>
        </a:p>
      </dsp:txBody>
      <dsp:txXfrm rot="-5400000">
        <a:off x="2" y="2170790"/>
        <a:ext cx="386757" cy="165754"/>
      </dsp:txXfrm>
    </dsp:sp>
    <dsp:sp modelId="{4BE6AC66-3CF1-4CA0-9C56-F2B649B80B51}">
      <dsp:nvSpPr>
        <dsp:cNvPr id="0" name=""/>
        <dsp:cNvSpPr/>
      </dsp:nvSpPr>
      <dsp:spPr>
        <a:xfrm rot="5400000">
          <a:off x="2282064" y="82104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Ingeniería </a:t>
          </a:r>
          <a:r>
            <a:rPr lang="es-ES" sz="1800" b="1" kern="1200" dirty="0" smtClean="0">
              <a:latin typeface="Franklin Gothic Heavy" pitchFamily="34" charset="0"/>
            </a:rPr>
            <a:t>Económica</a:t>
          </a:r>
          <a:endParaRPr lang="es-ES" sz="1800" b="1" kern="1200" dirty="0">
            <a:latin typeface="Franklin Gothic Heavy" pitchFamily="34" charset="0"/>
          </a:endParaRPr>
        </a:p>
      </dsp:txBody>
      <dsp:txXfrm rot="-5400000">
        <a:off x="386758" y="1994942"/>
        <a:ext cx="4132215" cy="324070"/>
      </dsp:txXfrm>
    </dsp:sp>
    <dsp:sp modelId="{01243E19-9902-4E11-93AE-DE2653E5E7F4}">
      <dsp:nvSpPr>
        <dsp:cNvPr id="0" name=""/>
        <dsp:cNvSpPr/>
      </dsp:nvSpPr>
      <dsp:spPr>
        <a:xfrm rot="5400000">
          <a:off x="-82876" y="2553613"/>
          <a:ext cx="552511" cy="386757"/>
        </a:xfrm>
        <a:prstGeom prst="chevron">
          <a:avLst/>
        </a:prstGeom>
        <a:solidFill>
          <a:srgbClr val="FFC00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6</a:t>
          </a:r>
          <a:endParaRPr lang="es-ES" sz="1200" kern="1200" dirty="0"/>
        </a:p>
      </dsp:txBody>
      <dsp:txXfrm rot="-5400000">
        <a:off x="2" y="2664115"/>
        <a:ext cx="386757" cy="165754"/>
      </dsp:txXfrm>
    </dsp:sp>
    <dsp:sp modelId="{23BB6607-6DF9-45E4-BE9A-A5D9BA5E4816}">
      <dsp:nvSpPr>
        <dsp:cNvPr id="0" name=""/>
        <dsp:cNvSpPr/>
      </dsp:nvSpPr>
      <dsp:spPr>
        <a:xfrm rot="5400000">
          <a:off x="2282064" y="575430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Contabilidad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2488268"/>
        <a:ext cx="4132215" cy="324070"/>
      </dsp:txXfrm>
    </dsp:sp>
    <dsp:sp modelId="{5B3C562E-0AF9-4F36-8710-0EACDE2A130B}">
      <dsp:nvSpPr>
        <dsp:cNvPr id="0" name=""/>
        <dsp:cNvSpPr/>
      </dsp:nvSpPr>
      <dsp:spPr>
        <a:xfrm rot="5400000">
          <a:off x="-82876" y="3043077"/>
          <a:ext cx="552511" cy="386757"/>
        </a:xfrm>
        <a:prstGeom prst="chevron">
          <a:avLst/>
        </a:prstGeom>
        <a:solidFill>
          <a:srgbClr val="0099CC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7</a:t>
          </a:r>
          <a:endParaRPr lang="es-ES" sz="1200" kern="1200" dirty="0"/>
        </a:p>
      </dsp:txBody>
      <dsp:txXfrm rot="-5400000">
        <a:off x="2" y="3153579"/>
        <a:ext cx="386757" cy="165754"/>
      </dsp:txXfrm>
    </dsp:sp>
    <dsp:sp modelId="{B31B698B-2DD5-4937-86B8-76E97AB2EE2C}">
      <dsp:nvSpPr>
        <dsp:cNvPr id="0" name=""/>
        <dsp:cNvSpPr/>
      </dsp:nvSpPr>
      <dsp:spPr>
        <a:xfrm rot="5400000">
          <a:off x="2282064" y="1068755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Seminario de Economía 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2981593"/>
        <a:ext cx="4132215" cy="324070"/>
      </dsp:txXfrm>
    </dsp:sp>
    <dsp:sp modelId="{A66A0987-F98D-4D55-A0B6-774A47C7F712}">
      <dsp:nvSpPr>
        <dsp:cNvPr id="0" name=""/>
        <dsp:cNvSpPr/>
      </dsp:nvSpPr>
      <dsp:spPr>
        <a:xfrm rot="5400000">
          <a:off x="-82876" y="3540264"/>
          <a:ext cx="552511" cy="386757"/>
        </a:xfrm>
        <a:prstGeom prst="chevron">
          <a:avLst/>
        </a:prstGeom>
        <a:solidFill>
          <a:srgbClr val="92D05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8</a:t>
          </a:r>
          <a:endParaRPr lang="es-ES" sz="1200" kern="1200" dirty="0"/>
        </a:p>
      </dsp:txBody>
      <dsp:txXfrm rot="-5400000">
        <a:off x="2" y="3650766"/>
        <a:ext cx="386757" cy="165754"/>
      </dsp:txXfrm>
    </dsp:sp>
    <dsp:sp modelId="{B87EB0CB-2D6D-4A07-9321-E1336B428C69}">
      <dsp:nvSpPr>
        <dsp:cNvPr id="0" name=""/>
        <dsp:cNvSpPr/>
      </dsp:nvSpPr>
      <dsp:spPr>
        <a:xfrm rot="5400000">
          <a:off x="2282064" y="1562080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Administración</a:t>
          </a:r>
          <a:r>
            <a:rPr lang="es-ES" sz="1800" kern="1200" baseline="0" dirty="0" smtClean="0">
              <a:latin typeface="Franklin Gothic Heavy" pitchFamily="34" charset="0"/>
            </a:rPr>
            <a:t> y Mercadotecnia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3474918"/>
        <a:ext cx="4132215" cy="324070"/>
      </dsp:txXfrm>
    </dsp:sp>
    <dsp:sp modelId="{9CB796E5-DE08-4630-8AD0-F63B723AE9FA}">
      <dsp:nvSpPr>
        <dsp:cNvPr id="0" name=""/>
        <dsp:cNvSpPr/>
      </dsp:nvSpPr>
      <dsp:spPr>
        <a:xfrm rot="5400000">
          <a:off x="-82876" y="4033589"/>
          <a:ext cx="552511" cy="386757"/>
        </a:xfrm>
        <a:prstGeom prst="chevron">
          <a:avLst/>
        </a:prstGeom>
        <a:solidFill>
          <a:srgbClr val="FF7C8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9</a:t>
          </a:r>
          <a:endParaRPr lang="es-ES" sz="1200" kern="1200" dirty="0"/>
        </a:p>
      </dsp:txBody>
      <dsp:txXfrm rot="-5400000">
        <a:off x="2" y="4144091"/>
        <a:ext cx="386757" cy="165754"/>
      </dsp:txXfrm>
    </dsp:sp>
    <dsp:sp modelId="{09541E7C-F516-4C45-B660-A3AFE6E81473}">
      <dsp:nvSpPr>
        <dsp:cNvPr id="0" name=""/>
        <dsp:cNvSpPr/>
      </dsp:nvSpPr>
      <dsp:spPr>
        <a:xfrm rot="5400000">
          <a:off x="2282064" y="2055406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Probabilidad y Estadística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3968244"/>
        <a:ext cx="4132215" cy="324070"/>
      </dsp:txXfrm>
    </dsp:sp>
    <dsp:sp modelId="{20CE022E-F73E-45E7-AF21-077FCF01B726}">
      <dsp:nvSpPr>
        <dsp:cNvPr id="0" name=""/>
        <dsp:cNvSpPr/>
      </dsp:nvSpPr>
      <dsp:spPr>
        <a:xfrm rot="5400000">
          <a:off x="-82876" y="4526915"/>
          <a:ext cx="552511" cy="3867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10</a:t>
          </a:r>
          <a:endParaRPr lang="es-MX" sz="1200" kern="1200" dirty="0"/>
        </a:p>
      </dsp:txBody>
      <dsp:txXfrm rot="-5400000">
        <a:off x="2" y="4637417"/>
        <a:ext cx="386757" cy="165754"/>
      </dsp:txXfrm>
    </dsp:sp>
    <dsp:sp modelId="{B5DB1CB1-08C3-46AE-8DBA-166046B1CFD1}">
      <dsp:nvSpPr>
        <dsp:cNvPr id="0" name=""/>
        <dsp:cNvSpPr/>
      </dsp:nvSpPr>
      <dsp:spPr>
        <a:xfrm rot="5400000">
          <a:off x="2282064" y="2548731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Franklin Gothic Heavy" pitchFamily="34" charset="0"/>
            </a:rPr>
            <a:t>Seminario de investigación I</a:t>
          </a:r>
          <a:endParaRPr lang="es-MX" sz="1800" kern="1200" dirty="0">
            <a:latin typeface="Franklin Gothic Heavy" pitchFamily="34" charset="0"/>
          </a:endParaRPr>
        </a:p>
      </dsp:txBody>
      <dsp:txXfrm rot="-5400000">
        <a:off x="386758" y="4461569"/>
        <a:ext cx="4132215" cy="3240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74C05-B150-4ED8-AE98-59F2CA73F26F}">
      <dsp:nvSpPr>
        <dsp:cNvPr id="0" name=""/>
        <dsp:cNvSpPr/>
      </dsp:nvSpPr>
      <dsp:spPr>
        <a:xfrm rot="5400000">
          <a:off x="-82876" y="86986"/>
          <a:ext cx="552511" cy="386757"/>
        </a:xfrm>
        <a:prstGeom prst="chevron">
          <a:avLst/>
        </a:prstGeom>
        <a:solidFill>
          <a:srgbClr val="92D05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11</a:t>
          </a:r>
          <a:endParaRPr lang="es-ES" sz="1200" kern="1200" dirty="0"/>
        </a:p>
      </dsp:txBody>
      <dsp:txXfrm rot="-5400000">
        <a:off x="2" y="197488"/>
        <a:ext cx="386757" cy="165754"/>
      </dsp:txXfrm>
    </dsp:sp>
    <dsp:sp modelId="{861B97B5-F7C6-4E5E-AD3A-A9AE6DA20E67}">
      <dsp:nvSpPr>
        <dsp:cNvPr id="0" name=""/>
        <dsp:cNvSpPr/>
      </dsp:nvSpPr>
      <dsp:spPr>
        <a:xfrm rot="5400000">
          <a:off x="2281970" y="-1891102"/>
          <a:ext cx="359321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Capitalización y Productividad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21651"/>
        <a:ext cx="4132205" cy="324239"/>
      </dsp:txXfrm>
    </dsp:sp>
    <dsp:sp modelId="{E9C18E3C-349E-4C4B-AFF8-530007197B70}">
      <dsp:nvSpPr>
        <dsp:cNvPr id="0" name=""/>
        <dsp:cNvSpPr/>
      </dsp:nvSpPr>
      <dsp:spPr>
        <a:xfrm rot="5400000">
          <a:off x="-82876" y="580312"/>
          <a:ext cx="552511" cy="386757"/>
        </a:xfrm>
        <a:prstGeom prst="chevron">
          <a:avLst/>
        </a:prstGeom>
        <a:solidFill>
          <a:srgbClr val="FF7C8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12</a:t>
          </a:r>
          <a:endParaRPr lang="es-ES" sz="1200" kern="1200" dirty="0"/>
        </a:p>
      </dsp:txBody>
      <dsp:txXfrm rot="-5400000">
        <a:off x="2" y="690814"/>
        <a:ext cx="386757" cy="165754"/>
      </dsp:txXfrm>
    </dsp:sp>
    <dsp:sp modelId="{C542ECB8-B57F-416E-97FE-78182223D921}">
      <dsp:nvSpPr>
        <dsp:cNvPr id="0" name=""/>
        <dsp:cNvSpPr/>
      </dsp:nvSpPr>
      <dsp:spPr>
        <a:xfrm rot="5400000">
          <a:off x="2282064" y="-1397871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0" kern="1200" dirty="0" smtClean="0">
              <a:latin typeface="Franklin Gothic Heavy" pitchFamily="34" charset="0"/>
            </a:rPr>
            <a:t>Valuación de Terrenos </a:t>
          </a:r>
          <a:endParaRPr lang="es-ES" sz="1800" b="0" kern="1200" dirty="0">
            <a:latin typeface="Franklin Gothic Heavy" pitchFamily="34" charset="0"/>
          </a:endParaRPr>
        </a:p>
      </dsp:txBody>
      <dsp:txXfrm rot="-5400000">
        <a:off x="386758" y="514966"/>
        <a:ext cx="4132215" cy="324070"/>
      </dsp:txXfrm>
    </dsp:sp>
    <dsp:sp modelId="{DE409FB4-1570-4BF3-97F9-883A9BDC3842}">
      <dsp:nvSpPr>
        <dsp:cNvPr id="0" name=""/>
        <dsp:cNvSpPr/>
      </dsp:nvSpPr>
      <dsp:spPr>
        <a:xfrm rot="5400000">
          <a:off x="-82876" y="1073637"/>
          <a:ext cx="552511" cy="386757"/>
        </a:xfrm>
        <a:prstGeom prst="chevron">
          <a:avLst/>
        </a:prstGeom>
        <a:solidFill>
          <a:srgbClr val="FFC00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13</a:t>
          </a:r>
          <a:endParaRPr lang="es-ES" sz="1200" kern="1200" dirty="0"/>
        </a:p>
      </dsp:txBody>
      <dsp:txXfrm rot="-5400000">
        <a:off x="2" y="1184139"/>
        <a:ext cx="386757" cy="165754"/>
      </dsp:txXfrm>
    </dsp:sp>
    <dsp:sp modelId="{486874DD-B25F-41C1-8279-88295F896C29}">
      <dsp:nvSpPr>
        <dsp:cNvPr id="0" name=""/>
        <dsp:cNvSpPr/>
      </dsp:nvSpPr>
      <dsp:spPr>
        <a:xfrm rot="5400000">
          <a:off x="2282064" y="-991987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Valuación de Construcciones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920850"/>
        <a:ext cx="4132215" cy="324070"/>
      </dsp:txXfrm>
    </dsp:sp>
    <dsp:sp modelId="{1A2DA8AE-B139-483E-BCD1-CCD7A8C495ED}">
      <dsp:nvSpPr>
        <dsp:cNvPr id="0" name=""/>
        <dsp:cNvSpPr/>
      </dsp:nvSpPr>
      <dsp:spPr>
        <a:xfrm rot="5400000">
          <a:off x="-82876" y="1566962"/>
          <a:ext cx="552511" cy="386757"/>
        </a:xfrm>
        <a:prstGeom prst="chevron">
          <a:avLst/>
        </a:prstGeom>
        <a:solidFill>
          <a:srgbClr val="0099CC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14</a:t>
          </a:r>
          <a:endParaRPr lang="es-ES" sz="1200" kern="1200" dirty="0"/>
        </a:p>
      </dsp:txBody>
      <dsp:txXfrm rot="-5400000">
        <a:off x="2" y="1677464"/>
        <a:ext cx="386757" cy="165754"/>
      </dsp:txXfrm>
    </dsp:sp>
    <dsp:sp modelId="{C18EB279-014B-4B03-AF4A-3AC9B86E8FDE}">
      <dsp:nvSpPr>
        <dsp:cNvPr id="0" name=""/>
        <dsp:cNvSpPr/>
      </dsp:nvSpPr>
      <dsp:spPr>
        <a:xfrm rot="5400000">
          <a:off x="2282064" y="-479376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Franklin Gothic Heavy" pitchFamily="34" charset="0"/>
            </a:rPr>
            <a:t>Valuación Catastral</a:t>
          </a:r>
          <a:endParaRPr lang="es-ES" sz="1800" kern="1200" dirty="0">
            <a:latin typeface="Franklin Gothic Heavy" pitchFamily="34" charset="0"/>
          </a:endParaRPr>
        </a:p>
      </dsp:txBody>
      <dsp:txXfrm rot="-5400000">
        <a:off x="386758" y="1433461"/>
        <a:ext cx="4132215" cy="324070"/>
      </dsp:txXfrm>
    </dsp:sp>
    <dsp:sp modelId="{E9017068-0A78-4324-9726-3680ABFBA111}">
      <dsp:nvSpPr>
        <dsp:cNvPr id="0" name=""/>
        <dsp:cNvSpPr/>
      </dsp:nvSpPr>
      <dsp:spPr>
        <a:xfrm rot="5400000">
          <a:off x="-82876" y="2060288"/>
          <a:ext cx="552511" cy="386757"/>
        </a:xfrm>
        <a:prstGeom prst="chevron">
          <a:avLst/>
        </a:prstGeom>
        <a:solidFill>
          <a:srgbClr val="FF7C8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15</a:t>
          </a:r>
          <a:endParaRPr lang="es-ES" sz="1200" kern="1200" dirty="0"/>
        </a:p>
      </dsp:txBody>
      <dsp:txXfrm rot="-5400000">
        <a:off x="2" y="2170790"/>
        <a:ext cx="386757" cy="165754"/>
      </dsp:txXfrm>
    </dsp:sp>
    <dsp:sp modelId="{4BE6AC66-3CF1-4CA0-9C56-F2B649B80B51}">
      <dsp:nvSpPr>
        <dsp:cNvPr id="0" name=""/>
        <dsp:cNvSpPr/>
      </dsp:nvSpPr>
      <dsp:spPr>
        <a:xfrm rot="5400000">
          <a:off x="2282064" y="82104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solidFill>
                <a:schemeClr val="tx1"/>
              </a:solidFill>
              <a:latin typeface="Franklin Gothic Heavy" pitchFamily="34" charset="0"/>
            </a:rPr>
            <a:t>Valuación de Inmuebles Catalogados</a:t>
          </a:r>
          <a:endParaRPr lang="es-ES" sz="1800" b="1" kern="1200" dirty="0">
            <a:solidFill>
              <a:schemeClr val="tx1"/>
            </a:solidFill>
            <a:latin typeface="Franklin Gothic Heavy" pitchFamily="34" charset="0"/>
          </a:endParaRPr>
        </a:p>
      </dsp:txBody>
      <dsp:txXfrm rot="-5400000">
        <a:off x="386758" y="1994942"/>
        <a:ext cx="4132215" cy="324070"/>
      </dsp:txXfrm>
    </dsp:sp>
    <dsp:sp modelId="{01243E19-9902-4E11-93AE-DE2653E5E7F4}">
      <dsp:nvSpPr>
        <dsp:cNvPr id="0" name=""/>
        <dsp:cNvSpPr/>
      </dsp:nvSpPr>
      <dsp:spPr>
        <a:xfrm rot="5400000">
          <a:off x="-82876" y="2553613"/>
          <a:ext cx="552511" cy="386757"/>
        </a:xfrm>
        <a:prstGeom prst="chevron">
          <a:avLst/>
        </a:prstGeom>
        <a:solidFill>
          <a:srgbClr val="FFC00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16</a:t>
          </a:r>
          <a:endParaRPr lang="es-ES" sz="1200" kern="1200" dirty="0"/>
        </a:p>
      </dsp:txBody>
      <dsp:txXfrm rot="-5400000">
        <a:off x="2" y="2664115"/>
        <a:ext cx="386757" cy="165754"/>
      </dsp:txXfrm>
    </dsp:sp>
    <dsp:sp modelId="{23BB6607-6DF9-45E4-BE9A-A5D9BA5E4816}">
      <dsp:nvSpPr>
        <dsp:cNvPr id="0" name=""/>
        <dsp:cNvSpPr/>
      </dsp:nvSpPr>
      <dsp:spPr>
        <a:xfrm rot="5400000">
          <a:off x="2282064" y="575430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latin typeface="Franklin Gothic Heavy" pitchFamily="34" charset="0"/>
            </a:rPr>
            <a:t>Seminario de Investigación II</a:t>
          </a:r>
          <a:endParaRPr lang="es-ES" sz="1800" b="1" kern="1200" dirty="0">
            <a:latin typeface="Franklin Gothic Heavy" pitchFamily="34" charset="0"/>
          </a:endParaRPr>
        </a:p>
      </dsp:txBody>
      <dsp:txXfrm rot="-5400000">
        <a:off x="386758" y="2488268"/>
        <a:ext cx="4132215" cy="324070"/>
      </dsp:txXfrm>
    </dsp:sp>
    <dsp:sp modelId="{5B3C562E-0AF9-4F36-8710-0EACDE2A130B}">
      <dsp:nvSpPr>
        <dsp:cNvPr id="0" name=""/>
        <dsp:cNvSpPr/>
      </dsp:nvSpPr>
      <dsp:spPr>
        <a:xfrm rot="5400000">
          <a:off x="-82876" y="3043077"/>
          <a:ext cx="552511" cy="386757"/>
        </a:xfrm>
        <a:prstGeom prst="chevron">
          <a:avLst/>
        </a:prstGeom>
        <a:solidFill>
          <a:srgbClr val="0099CC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17</a:t>
          </a:r>
          <a:endParaRPr lang="es-ES" sz="1200" kern="1200" dirty="0"/>
        </a:p>
      </dsp:txBody>
      <dsp:txXfrm rot="-5400000">
        <a:off x="2" y="3153579"/>
        <a:ext cx="386757" cy="165754"/>
      </dsp:txXfrm>
    </dsp:sp>
    <dsp:sp modelId="{B31B698B-2DD5-4937-86B8-76E97AB2EE2C}">
      <dsp:nvSpPr>
        <dsp:cNvPr id="0" name=""/>
        <dsp:cNvSpPr/>
      </dsp:nvSpPr>
      <dsp:spPr>
        <a:xfrm rot="5400000">
          <a:off x="2282064" y="1068755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latin typeface="Franklin Gothic Heavy" pitchFamily="34" charset="0"/>
            </a:rPr>
            <a:t>Valuación de Maquinaria y Equipo </a:t>
          </a:r>
          <a:endParaRPr lang="es-ES" sz="1800" b="1" kern="1200" dirty="0">
            <a:latin typeface="Franklin Gothic Heavy" pitchFamily="34" charset="0"/>
          </a:endParaRPr>
        </a:p>
      </dsp:txBody>
      <dsp:txXfrm rot="-5400000">
        <a:off x="386758" y="2981593"/>
        <a:ext cx="4132215" cy="324070"/>
      </dsp:txXfrm>
    </dsp:sp>
    <dsp:sp modelId="{A66A0987-F98D-4D55-A0B6-774A47C7F712}">
      <dsp:nvSpPr>
        <dsp:cNvPr id="0" name=""/>
        <dsp:cNvSpPr/>
      </dsp:nvSpPr>
      <dsp:spPr>
        <a:xfrm rot="5400000">
          <a:off x="-82876" y="3540264"/>
          <a:ext cx="552511" cy="386757"/>
        </a:xfrm>
        <a:prstGeom prst="chevron">
          <a:avLst/>
        </a:prstGeom>
        <a:solidFill>
          <a:srgbClr val="92D05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18</a:t>
          </a:r>
          <a:endParaRPr lang="es-ES" sz="1200" kern="1200" dirty="0"/>
        </a:p>
      </dsp:txBody>
      <dsp:txXfrm rot="-5400000">
        <a:off x="2" y="3650766"/>
        <a:ext cx="386757" cy="165754"/>
      </dsp:txXfrm>
    </dsp:sp>
    <dsp:sp modelId="{B87EB0CB-2D6D-4A07-9321-E1336B428C69}">
      <dsp:nvSpPr>
        <dsp:cNvPr id="0" name=""/>
        <dsp:cNvSpPr/>
      </dsp:nvSpPr>
      <dsp:spPr>
        <a:xfrm rot="5400000">
          <a:off x="2282064" y="1562080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latin typeface="Franklin Gothic Heavy" pitchFamily="34" charset="0"/>
            </a:rPr>
            <a:t>Valuación de Inmuebles Agropecuarios</a:t>
          </a:r>
          <a:endParaRPr lang="es-ES" sz="1800" b="1" kern="1200" dirty="0">
            <a:latin typeface="Franklin Gothic Heavy" pitchFamily="34" charset="0"/>
          </a:endParaRPr>
        </a:p>
      </dsp:txBody>
      <dsp:txXfrm rot="-5400000">
        <a:off x="386758" y="3474918"/>
        <a:ext cx="4132215" cy="324070"/>
      </dsp:txXfrm>
    </dsp:sp>
    <dsp:sp modelId="{9CB796E5-DE08-4630-8AD0-F63B723AE9FA}">
      <dsp:nvSpPr>
        <dsp:cNvPr id="0" name=""/>
        <dsp:cNvSpPr/>
      </dsp:nvSpPr>
      <dsp:spPr>
        <a:xfrm rot="5400000">
          <a:off x="-82876" y="4033589"/>
          <a:ext cx="552511" cy="386757"/>
        </a:xfrm>
        <a:prstGeom prst="chevron">
          <a:avLst/>
        </a:prstGeom>
        <a:solidFill>
          <a:srgbClr val="FF7C80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19</a:t>
          </a:r>
          <a:endParaRPr lang="es-ES" sz="1200" kern="1200" dirty="0"/>
        </a:p>
      </dsp:txBody>
      <dsp:txXfrm rot="-5400000">
        <a:off x="2" y="4144091"/>
        <a:ext cx="386757" cy="165754"/>
      </dsp:txXfrm>
    </dsp:sp>
    <dsp:sp modelId="{09541E7C-F516-4C45-B660-A3AFE6E81473}">
      <dsp:nvSpPr>
        <dsp:cNvPr id="0" name=""/>
        <dsp:cNvSpPr/>
      </dsp:nvSpPr>
      <dsp:spPr>
        <a:xfrm rot="5400000">
          <a:off x="2282064" y="2055406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latin typeface="Franklin Gothic Heavy" pitchFamily="34" charset="0"/>
            </a:rPr>
            <a:t>Valuación de Negocios en Marcha</a:t>
          </a:r>
          <a:endParaRPr lang="es-ES" sz="1800" b="1" kern="1200" dirty="0">
            <a:latin typeface="Franklin Gothic Heavy" pitchFamily="34" charset="0"/>
          </a:endParaRPr>
        </a:p>
      </dsp:txBody>
      <dsp:txXfrm rot="-5400000">
        <a:off x="386758" y="3968244"/>
        <a:ext cx="4132215" cy="324070"/>
      </dsp:txXfrm>
    </dsp:sp>
    <dsp:sp modelId="{20CE022E-F73E-45E7-AF21-077FCF01B726}">
      <dsp:nvSpPr>
        <dsp:cNvPr id="0" name=""/>
        <dsp:cNvSpPr/>
      </dsp:nvSpPr>
      <dsp:spPr>
        <a:xfrm rot="5400000">
          <a:off x="-82876" y="4526915"/>
          <a:ext cx="552511" cy="3867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20</a:t>
          </a:r>
          <a:endParaRPr lang="es-MX" sz="1200" kern="1200" dirty="0"/>
        </a:p>
      </dsp:txBody>
      <dsp:txXfrm rot="-5400000">
        <a:off x="2" y="4637417"/>
        <a:ext cx="386757" cy="165754"/>
      </dsp:txXfrm>
    </dsp:sp>
    <dsp:sp modelId="{B5DB1CB1-08C3-46AE-8DBA-166046B1CFD1}">
      <dsp:nvSpPr>
        <dsp:cNvPr id="0" name=""/>
        <dsp:cNvSpPr/>
      </dsp:nvSpPr>
      <dsp:spPr>
        <a:xfrm rot="5400000">
          <a:off x="2282064" y="2548731"/>
          <a:ext cx="359132" cy="41497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dirty="0" smtClean="0">
              <a:latin typeface="Franklin Gothic Heavy" pitchFamily="34" charset="0"/>
            </a:rPr>
            <a:t>La Val. En la Evaluación de Proyectos de Inv.</a:t>
          </a:r>
          <a:endParaRPr lang="es-MX" sz="1800" b="1" kern="1200" dirty="0">
            <a:latin typeface="Franklin Gothic Heavy" pitchFamily="34" charset="0"/>
          </a:endParaRPr>
        </a:p>
      </dsp:txBody>
      <dsp:txXfrm rot="-5400000">
        <a:off x="386758" y="4461569"/>
        <a:ext cx="4132215" cy="3240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D85D0-5359-4AD5-9A4A-38C66733B7E9}">
      <dsp:nvSpPr>
        <dsp:cNvPr id="0" name=""/>
        <dsp:cNvSpPr/>
      </dsp:nvSpPr>
      <dsp:spPr>
        <a:xfrm rot="3364836">
          <a:off x="2147405" y="4816024"/>
          <a:ext cx="1914072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1914072" y="2096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5D1B7-6F5C-4BC2-9FFC-3DF04B267CB5}">
      <dsp:nvSpPr>
        <dsp:cNvPr id="0" name=""/>
        <dsp:cNvSpPr/>
      </dsp:nvSpPr>
      <dsp:spPr>
        <a:xfrm rot="1649595">
          <a:off x="2696372" y="4115367"/>
          <a:ext cx="1876437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1876437" y="2096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B1634-E509-47CB-9A69-797D9A494992}">
      <dsp:nvSpPr>
        <dsp:cNvPr id="0" name=""/>
        <dsp:cNvSpPr/>
      </dsp:nvSpPr>
      <dsp:spPr>
        <a:xfrm>
          <a:off x="2802330" y="3313718"/>
          <a:ext cx="1606444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1606444" y="2096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311C8-BF05-4EF2-9D04-AB21916A15BE}">
      <dsp:nvSpPr>
        <dsp:cNvPr id="0" name=""/>
        <dsp:cNvSpPr/>
      </dsp:nvSpPr>
      <dsp:spPr>
        <a:xfrm rot="20033293">
          <a:off x="2706255" y="2552326"/>
          <a:ext cx="1882646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1882646" y="2096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0AB97-F858-4A62-A2BE-F405C11E0217}">
      <dsp:nvSpPr>
        <dsp:cNvPr id="0" name=""/>
        <dsp:cNvSpPr/>
      </dsp:nvSpPr>
      <dsp:spPr>
        <a:xfrm rot="18289678">
          <a:off x="2176306" y="1819771"/>
          <a:ext cx="1914581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1914581" y="2096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59DEA-E735-42E8-83E1-C8693F098DFB}">
      <dsp:nvSpPr>
        <dsp:cNvPr id="0" name=""/>
        <dsp:cNvSpPr/>
      </dsp:nvSpPr>
      <dsp:spPr>
        <a:xfrm>
          <a:off x="1082997" y="2348884"/>
          <a:ext cx="2023243" cy="1921171"/>
        </a:xfrm>
        <a:prstGeom prst="ellipse">
          <a:avLst/>
        </a:prstGeom>
        <a:solidFill>
          <a:srgbClr val="FF7C80"/>
        </a:solidFill>
        <a:ln w="55000" cap="flat" cmpd="thickThin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506A1-F664-4D84-8F7D-3725AE823C2B}">
      <dsp:nvSpPr>
        <dsp:cNvPr id="0" name=""/>
        <dsp:cNvSpPr/>
      </dsp:nvSpPr>
      <dsp:spPr>
        <a:xfrm>
          <a:off x="3347863" y="0"/>
          <a:ext cx="1344802" cy="1132627"/>
        </a:xfrm>
        <a:prstGeom prst="ellips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Maquinaria y Equipo.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544805" y="165869"/>
        <a:ext cx="950918" cy="800889"/>
      </dsp:txXfrm>
    </dsp:sp>
    <dsp:sp modelId="{CE8C175E-3290-4828-A960-D62C31BF7A2E}">
      <dsp:nvSpPr>
        <dsp:cNvPr id="0" name=""/>
        <dsp:cNvSpPr/>
      </dsp:nvSpPr>
      <dsp:spPr>
        <a:xfrm>
          <a:off x="4540709" y="0"/>
          <a:ext cx="2017203" cy="1132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Maquinaria y Equipo I.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Maquinaria y Equipo II.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Maquinaria y Equipo III.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Tópicos Selectos.</a:t>
          </a:r>
          <a:endParaRPr lang="es-ES" sz="900" kern="1200" dirty="0"/>
        </a:p>
      </dsp:txBody>
      <dsp:txXfrm>
        <a:off x="4540709" y="0"/>
        <a:ext cx="2017203" cy="1132627"/>
      </dsp:txXfrm>
    </dsp:sp>
    <dsp:sp modelId="{FC6F1EF1-3D3C-4552-BA58-7F751E1508F0}">
      <dsp:nvSpPr>
        <dsp:cNvPr id="0" name=""/>
        <dsp:cNvSpPr/>
      </dsp:nvSpPr>
      <dsp:spPr>
        <a:xfrm>
          <a:off x="4402311" y="1124748"/>
          <a:ext cx="1533067" cy="1405782"/>
        </a:xfrm>
        <a:prstGeom prst="ellipse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Agropecuarios</a:t>
          </a:r>
          <a:endParaRPr lang="es-ES" sz="1100" kern="1200" dirty="0">
            <a:solidFill>
              <a:schemeClr val="tx1"/>
            </a:solidFill>
          </a:endParaRPr>
        </a:p>
      </dsp:txBody>
      <dsp:txXfrm>
        <a:off x="4626823" y="1330620"/>
        <a:ext cx="1084043" cy="994038"/>
      </dsp:txXfrm>
    </dsp:sp>
    <dsp:sp modelId="{6C482EC8-8C5D-4FE5-B21E-8C4E06EC707D}">
      <dsp:nvSpPr>
        <dsp:cNvPr id="0" name=""/>
        <dsp:cNvSpPr/>
      </dsp:nvSpPr>
      <dsp:spPr>
        <a:xfrm>
          <a:off x="4408774" y="2698336"/>
          <a:ext cx="1333124" cy="1272687"/>
        </a:xfrm>
        <a:prstGeom prst="ellips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Negocios en Marcha 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604005" y="2884717"/>
        <a:ext cx="942662" cy="899925"/>
      </dsp:txXfrm>
    </dsp:sp>
    <dsp:sp modelId="{11A88007-03AB-4F52-935A-6B973B9A472A}">
      <dsp:nvSpPr>
        <dsp:cNvPr id="0" name=""/>
        <dsp:cNvSpPr/>
      </dsp:nvSpPr>
      <dsp:spPr>
        <a:xfrm>
          <a:off x="5604539" y="2698336"/>
          <a:ext cx="1999687" cy="1272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Negocios en Marcha I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Negocios en Marcha II 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Negocios en Marcha III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Tópicos Selectos.</a:t>
          </a:r>
          <a:endParaRPr lang="es-ES" sz="900" kern="1200" dirty="0"/>
        </a:p>
      </dsp:txBody>
      <dsp:txXfrm>
        <a:off x="5604539" y="2698336"/>
        <a:ext cx="1999687" cy="1272687"/>
      </dsp:txXfrm>
    </dsp:sp>
    <dsp:sp modelId="{DEEEE7A5-755B-4EDE-BFDD-9F8D917B943C}">
      <dsp:nvSpPr>
        <dsp:cNvPr id="0" name=""/>
        <dsp:cNvSpPr/>
      </dsp:nvSpPr>
      <dsp:spPr>
        <a:xfrm>
          <a:off x="4375380" y="4293097"/>
          <a:ext cx="1297277" cy="1132627"/>
        </a:xfrm>
        <a:prstGeom prst="ellipse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Valuación de Impacto Ambiental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565362" y="4458966"/>
        <a:ext cx="917313" cy="800889"/>
      </dsp:txXfrm>
    </dsp:sp>
    <dsp:sp modelId="{3597AB5A-A715-4F9B-B7CF-6EDA4084B4BE}">
      <dsp:nvSpPr>
        <dsp:cNvPr id="0" name=""/>
        <dsp:cNvSpPr/>
      </dsp:nvSpPr>
      <dsp:spPr>
        <a:xfrm>
          <a:off x="5580108" y="4293097"/>
          <a:ext cx="1945915" cy="1132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Flora y Fauna Silvestre Nativa de México.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Agua, Suelo y Aire.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Valuación Ambiental.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/>
            <a:t>Auditoria, Impacto y Riesgo Ambiental, Residuos.</a:t>
          </a:r>
          <a:endParaRPr lang="es-ES" sz="900" kern="1200" dirty="0"/>
        </a:p>
      </dsp:txBody>
      <dsp:txXfrm>
        <a:off x="5580108" y="4293097"/>
        <a:ext cx="1945915" cy="1132627"/>
      </dsp:txXfrm>
    </dsp:sp>
    <dsp:sp modelId="{D27CA85C-CABE-4B59-8068-F1D122627FC3}">
      <dsp:nvSpPr>
        <dsp:cNvPr id="0" name=""/>
        <dsp:cNvSpPr/>
      </dsp:nvSpPr>
      <dsp:spPr>
        <a:xfrm>
          <a:off x="3388197" y="5534784"/>
          <a:ext cx="1132627" cy="1132627"/>
        </a:xfrm>
        <a:prstGeom prst="ellips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Inmuebles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554066" y="5700653"/>
        <a:ext cx="800889" cy="800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6D7B14-1A93-4683-A025-8FF3D2DBCE44}" type="datetimeFigureOut">
              <a:rPr lang="es-MX"/>
              <a:pPr>
                <a:defRPr/>
              </a:pPr>
              <a:t>17/09/2015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51712B-1825-4090-AAB1-17A69C41425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892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9113BF-993E-44AF-A28E-BBFE7E92B4C7}" type="slidenum">
              <a:rPr lang="es-MX" smtClean="0"/>
              <a:pPr/>
              <a:t>11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10730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F42F82-64CA-4D12-A81A-6C2B7F4C4A90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A8438C7-FEA2-454B-9F9B-429E604773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F0668-16C6-40FF-9593-03114113C163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E028-A1B1-48E6-ADFF-CDFB3514C7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7740-F57B-484F-8BE3-E62E9D4E3A63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E3B0-C79A-40EB-B2CD-8A3C484C7F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6CA2-3236-4B41-BD4A-F45E2091D344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105D-1D84-470D-8043-87E5E8CEC1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FD2719-6971-4E97-A586-4B5311B4F4CA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975B70-4C33-43A7-855E-79705107D3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AD2817-1EB4-40E3-9FC3-92A5C790A879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FE8F4E-F622-4934-AC57-5A4F45B0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827218-B45E-4B66-BDD7-5E22032C3DA2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6B85FB-8BE1-4CE8-9287-29A15311A4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1429BA-B65A-4E74-B22C-F8D32FEDD11F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E633C-62BA-4FAC-BDB6-BA50853834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27E93-9E3E-46FD-8AEB-5ACC090FC462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0A03-AB9F-4373-BCB3-726B5386B0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91B4C-B86A-4F18-B7A7-60F8255B9499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6261CC-365E-4E65-B9A9-9C138BC975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FFD725-BC7E-4348-9640-17E00D885280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BA7B766-E0D3-4109-8DFE-DC83351E77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722B85A-1F31-465E-B7CD-C0A30A849CCB}" type="datetimeFigureOut">
              <a:rPr lang="es-ES"/>
              <a:pPr>
                <a:defRPr/>
              </a:pPr>
              <a:t>17/09/2015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7710B7C-E3F9-4DA5-90AF-5E849BDA7A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7" r:id="rId2"/>
    <p:sldLayoutId id="2147484002" r:id="rId3"/>
    <p:sldLayoutId id="2147484003" r:id="rId4"/>
    <p:sldLayoutId id="2147484004" r:id="rId5"/>
    <p:sldLayoutId id="2147484005" r:id="rId6"/>
    <p:sldLayoutId id="2147483998" r:id="rId7"/>
    <p:sldLayoutId id="2147484006" r:id="rId8"/>
    <p:sldLayoutId id="2147484007" r:id="rId9"/>
    <p:sldLayoutId id="2147483999" r:id="rId10"/>
    <p:sldLayoutId id="21474840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6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062664" cy="338437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Elephant" pitchFamily="18" charset="0"/>
              </a:rPr>
              <a:t>UNIVERSIDAD AUTÓNOMA 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Elephant" pitchFamily="18" charset="0"/>
              </a:rPr>
              <a:t>DE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Elephant" pitchFamily="18" charset="0"/>
              </a:rPr>
              <a:t>ZACATECAS  </a:t>
            </a:r>
            <a:r>
              <a:rPr lang="es-ES" sz="2800" dirty="0" smtClean="0">
                <a:latin typeface="Elephant" pitchFamily="18" charset="0"/>
              </a:rPr>
              <a:t/>
            </a:r>
            <a:br>
              <a:rPr lang="es-ES" sz="2800" dirty="0" smtClean="0">
                <a:latin typeface="Elephant" pitchFamily="18" charset="0"/>
              </a:rPr>
            </a:br>
            <a:r>
              <a:rPr lang="es-ES" sz="2800" dirty="0" smtClean="0">
                <a:solidFill>
                  <a:srgbClr val="CEA864"/>
                </a:solidFill>
                <a:latin typeface="Elephant" pitchFamily="18" charset="0"/>
              </a:rPr>
              <a:t>“Francisco García Salinas”</a:t>
            </a:r>
            <a:r>
              <a:rPr lang="es-ES" sz="2800" dirty="0" smtClean="0">
                <a:latin typeface="Elephant" pitchFamily="18" charset="0"/>
              </a:rPr>
              <a:t/>
            </a:r>
            <a:br>
              <a:rPr lang="es-ES" sz="2800" dirty="0" smtClean="0">
                <a:latin typeface="Elephant" pitchFamily="18" charset="0"/>
              </a:rPr>
            </a:br>
            <a:r>
              <a:rPr lang="es-ES" sz="2800" dirty="0" smtClean="0">
                <a:latin typeface="Elephant" pitchFamily="18" charset="0"/>
              </a:rPr>
              <a:t/>
            </a:r>
            <a:br>
              <a:rPr lang="es-ES" sz="2800" dirty="0" smtClean="0">
                <a:latin typeface="Elephant" pitchFamily="18" charset="0"/>
              </a:rPr>
            </a:b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Elephant" pitchFamily="18" charset="0"/>
              </a:rPr>
              <a:t>UNIDAD ACADÉMICA 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Elephant" pitchFamily="18" charset="0"/>
              </a:rPr>
              <a:t>DE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Elephant" pitchFamily="18" charset="0"/>
              </a:rPr>
              <a:t>CONTADURÍA 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Elephant" pitchFamily="18" charset="0"/>
              </a:rPr>
              <a:t>Y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Elephant" pitchFamily="18" charset="0"/>
              </a:rPr>
              <a:t>ADMINISTRACIÓN  </a:t>
            </a:r>
            <a:r>
              <a:rPr lang="es-ES" sz="2800" dirty="0" smtClean="0">
                <a:latin typeface="Elephant" pitchFamily="18" charset="0"/>
              </a:rPr>
              <a:t/>
            </a:r>
            <a:br>
              <a:rPr lang="es-ES" sz="2800" dirty="0" smtClean="0">
                <a:latin typeface="Elephant" pitchFamily="18" charset="0"/>
              </a:rPr>
            </a:br>
            <a:r>
              <a:rPr lang="es-ES" sz="2800" dirty="0" smtClean="0">
                <a:solidFill>
                  <a:srgbClr val="CEA864"/>
                </a:solidFill>
                <a:latin typeface="Elephant" pitchFamily="18" charset="0"/>
              </a:rPr>
              <a:t/>
            </a:r>
            <a:br>
              <a:rPr lang="es-ES" sz="2800" dirty="0" smtClean="0">
                <a:solidFill>
                  <a:srgbClr val="CEA864"/>
                </a:solidFill>
                <a:latin typeface="Elephant" pitchFamily="18" charset="0"/>
              </a:rPr>
            </a:br>
            <a:r>
              <a:rPr lang="es-ES" sz="2800" dirty="0" smtClean="0">
                <a:solidFill>
                  <a:srgbClr val="CEA864"/>
                </a:solidFill>
                <a:latin typeface="Elephant" pitchFamily="18" charset="0"/>
              </a:rPr>
              <a:t>POSGRADO </a:t>
            </a:r>
            <a:r>
              <a:rPr lang="es-ES" sz="2800" dirty="0">
                <a:solidFill>
                  <a:srgbClr val="CEA864"/>
                </a:solidFill>
                <a:latin typeface="Elephant" pitchFamily="18" charset="0"/>
              </a:rPr>
              <a:t>EN </a:t>
            </a:r>
            <a:r>
              <a:rPr lang="es-ES" sz="2800" dirty="0" smtClean="0">
                <a:solidFill>
                  <a:srgbClr val="CEA864"/>
                </a:solidFill>
                <a:latin typeface="Elephant" pitchFamily="18" charset="0"/>
              </a:rPr>
              <a:t>VALUACIÓN </a:t>
            </a:r>
            <a:endParaRPr lang="es-ES" sz="2800" dirty="0">
              <a:solidFill>
                <a:srgbClr val="CEA864"/>
              </a:solidFill>
              <a:latin typeface="Elephant" pitchFamily="18" charset="0"/>
            </a:endParaRPr>
          </a:p>
        </p:txBody>
      </p:sp>
      <p:pic>
        <p:nvPicPr>
          <p:cNvPr id="9219" name="Picture 3" descr="C:\Documents and Settings\Ricardo\Escritorio\Posgrado en Valuación Respaldo de emergencia Abril 2009\logos\logo u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03213"/>
            <a:ext cx="1655762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C:\Documents and Settings\Ricardo\Escritorio\Posgrado en Valuación Respaldo de emergencia Abril 2009\logos\UAC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373688"/>
            <a:ext cx="1223963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83568" y="2636912"/>
          <a:ext cx="7200800" cy="3316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>HORARIOS</a:t>
            </a:r>
            <a:endParaRPr lang="es-ES" sz="2700" dirty="0">
              <a:solidFill>
                <a:schemeClr val="tx1">
                  <a:lumMod val="95000"/>
                  <a:lumOff val="5000"/>
                </a:schemeClr>
              </a:solidFill>
              <a:latin typeface="Elephant" pitchFamily="18" charset="0"/>
            </a:endParaRPr>
          </a:p>
        </p:txBody>
      </p:sp>
      <p:sp>
        <p:nvSpPr>
          <p:cNvPr id="18436" name="4 CuadroTexto"/>
          <p:cNvSpPr txBox="1">
            <a:spLocks noChangeArrowheads="1"/>
          </p:cNvSpPr>
          <p:nvPr/>
        </p:nvSpPr>
        <p:spPr bwMode="auto">
          <a:xfrm>
            <a:off x="2124075" y="1268413"/>
            <a:ext cx="54721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Blip>
                <a:blip r:embed="rId7"/>
              </a:buBlip>
            </a:pPr>
            <a:r>
              <a:rPr lang="es-ES" sz="1600">
                <a:latin typeface="Franklin Gothic Medium" pitchFamily="34" charset="0"/>
              </a:rPr>
              <a:t> Cada materia se lleva en un periodo de un mes, conformada de dos sesiones las cuales son programadas cada quince días en viernes, sábado y domingo.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251520" y="908720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4 Marcador de contenido"/>
          <p:cNvSpPr>
            <a:spLocks noGrp="1"/>
          </p:cNvSpPr>
          <p:nvPr>
            <p:ph idx="1"/>
          </p:nvPr>
        </p:nvSpPr>
        <p:spPr>
          <a:xfrm>
            <a:off x="457200" y="620712"/>
            <a:ext cx="8229600" cy="5976639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s-ES" dirty="0" smtClean="0">
                <a:latin typeface="Franklin Gothic Medium" pitchFamily="34" charset="0"/>
              </a:rPr>
              <a:t>Para mayor información</a:t>
            </a:r>
          </a:p>
          <a:p>
            <a:pPr algn="ctr" eaLnBrk="1" hangingPunct="1">
              <a:buFont typeface="Wingdings 3" pitchFamily="18" charset="2"/>
              <a:buNone/>
            </a:pPr>
            <a:endParaRPr lang="es-ES" dirty="0" smtClean="0">
              <a:latin typeface="Franklin Gothic Medium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s-ES" dirty="0" smtClean="0">
                <a:latin typeface="Franklin Gothic Medium" pitchFamily="34" charset="0"/>
              </a:rPr>
              <a:t>  </a:t>
            </a:r>
            <a:r>
              <a:rPr lang="es-ES" altLang="es-MX" dirty="0" smtClean="0">
                <a:latin typeface="Franklin Gothic Medium" pitchFamily="34" charset="0"/>
              </a:rPr>
              <a:t>Oficinas Unidad de Extensión Educativa</a:t>
            </a:r>
          </a:p>
          <a:p>
            <a:pPr algn="ctr" eaLnBrk="1" hangingPunct="1">
              <a:buNone/>
            </a:pPr>
            <a:r>
              <a:rPr lang="es-ES" altLang="es-MX" dirty="0" smtClean="0">
                <a:latin typeface="Franklin Gothic Medium" pitchFamily="34" charset="0"/>
              </a:rPr>
              <a:t>Aguascalientes</a:t>
            </a:r>
          </a:p>
          <a:p>
            <a:pPr algn="ctr" eaLnBrk="1" hangingPunct="1">
              <a:buNone/>
            </a:pPr>
            <a:r>
              <a:rPr lang="es-ES" altLang="es-MX" dirty="0" smtClean="0">
                <a:latin typeface="Franklin Gothic Medium" pitchFamily="34" charset="0"/>
              </a:rPr>
              <a:t>          Av. Mariano Escobedo No. 803 Interior 1 </a:t>
            </a:r>
          </a:p>
          <a:p>
            <a:pPr algn="ctr" eaLnBrk="1" hangingPunct="1">
              <a:buNone/>
            </a:pPr>
            <a:r>
              <a:rPr lang="es-ES" altLang="es-MX" dirty="0" err="1" smtClean="0">
                <a:latin typeface="Franklin Gothic Medium" pitchFamily="34" charset="0"/>
              </a:rPr>
              <a:t>Fracc</a:t>
            </a:r>
            <a:r>
              <a:rPr lang="es-ES" altLang="es-MX" dirty="0" smtClean="0">
                <a:latin typeface="Franklin Gothic Medium" pitchFamily="34" charset="0"/>
              </a:rPr>
              <a:t>. Vistas del Sol II (segunda Secc.)</a:t>
            </a:r>
          </a:p>
          <a:p>
            <a:pPr algn="ctr" eaLnBrk="1" hangingPunct="1">
              <a:buNone/>
            </a:pPr>
            <a:r>
              <a:rPr lang="es-ES" altLang="es-MX" dirty="0" smtClean="0">
                <a:latin typeface="Franklin Gothic Medium" pitchFamily="34" charset="0"/>
              </a:rPr>
              <a:t>Tel: </a:t>
            </a:r>
            <a:r>
              <a:rPr lang="es-ES" altLang="es-MX" dirty="0" smtClean="0">
                <a:latin typeface="Franklin Gothic Medium" pitchFamily="34" charset="0"/>
              </a:rPr>
              <a:t>242-62-63</a:t>
            </a:r>
            <a:endParaRPr lang="es-ES" altLang="es-MX" dirty="0" smtClean="0">
              <a:latin typeface="Franklin Gothic Medium" pitchFamily="34" charset="0"/>
            </a:endParaRPr>
          </a:p>
          <a:p>
            <a:pPr algn="ctr" eaLnBrk="1" hangingPunct="1">
              <a:buNone/>
            </a:pPr>
            <a:r>
              <a:rPr lang="es-ES" altLang="es-MX" dirty="0" smtClean="0">
                <a:latin typeface="Franklin Gothic Medium" pitchFamily="34" charset="0"/>
              </a:rPr>
              <a:t>Email:</a:t>
            </a:r>
          </a:p>
          <a:p>
            <a:pPr algn="ctr" eaLnBrk="1" hangingPunct="1">
              <a:buNone/>
            </a:pPr>
            <a:r>
              <a:rPr lang="es-ES" altLang="es-MX" u="sng" dirty="0" smtClean="0">
                <a:latin typeface="Franklin Gothic Medium" pitchFamily="34" charset="0"/>
              </a:rPr>
              <a:t>firmadeabogadosyperitos</a:t>
            </a:r>
            <a:r>
              <a:rPr lang="es-ES" altLang="es-MX" u="sng" dirty="0" smtClean="0">
                <a:latin typeface="Franklin Gothic Medium" pitchFamily="34" charset="0"/>
              </a:rPr>
              <a:t>@gmail.com</a:t>
            </a:r>
            <a:endParaRPr lang="es-ES" altLang="es-MX" u="sng" dirty="0" smtClean="0">
              <a:latin typeface="Franklin Gothic Medium" pitchFamily="34" charset="0"/>
            </a:endParaRPr>
          </a:p>
          <a:p>
            <a:pPr algn="ctr" eaLnBrk="1" hangingPunct="1">
              <a:buNone/>
            </a:pPr>
            <a:r>
              <a:rPr lang="es-ES" altLang="es-MX" dirty="0" smtClean="0">
                <a:latin typeface="Franklin Gothic Medium" pitchFamily="34" charset="0"/>
              </a:rPr>
              <a:t>Atentamente.</a:t>
            </a:r>
          </a:p>
          <a:p>
            <a:pPr algn="ctr" eaLnBrk="1" hangingPunct="1">
              <a:buNone/>
            </a:pPr>
            <a:endParaRPr lang="es-ES" altLang="es-MX" dirty="0" smtClean="0">
              <a:latin typeface="Franklin Gothic Medium" pitchFamily="34" charset="0"/>
            </a:endParaRPr>
          </a:p>
          <a:p>
            <a:pPr algn="ctr" eaLnBrk="1" hangingPunct="1">
              <a:buNone/>
            </a:pPr>
            <a:r>
              <a:rPr lang="es-ES" altLang="es-MX" dirty="0" smtClean="0">
                <a:latin typeface="Franklin Gothic Medium" pitchFamily="34" charset="0"/>
              </a:rPr>
              <a:t>LIC</a:t>
            </a:r>
            <a:r>
              <a:rPr lang="es-ES" altLang="es-MX" dirty="0" smtClean="0">
                <a:latin typeface="Franklin Gothic Medium" pitchFamily="34" charset="0"/>
              </a:rPr>
              <a:t>. EDUARDO ISAAC AGUILERA MARTELL</a:t>
            </a:r>
          </a:p>
          <a:p>
            <a:pPr algn="ctr" eaLnBrk="1" hangingPunct="1">
              <a:buNone/>
            </a:pPr>
            <a:r>
              <a:rPr lang="es-ES" altLang="es-MX" sz="2000" dirty="0" smtClean="0">
                <a:latin typeface="Franklin Gothic Medium" pitchFamily="34" charset="0"/>
              </a:rPr>
              <a:t>Posgrado </a:t>
            </a:r>
            <a:r>
              <a:rPr lang="es-ES" altLang="es-MX" sz="2000" dirty="0" smtClean="0">
                <a:latin typeface="Franklin Gothic Medium" pitchFamily="34" charset="0"/>
              </a:rPr>
              <a:t>en Valuación</a:t>
            </a:r>
          </a:p>
          <a:p>
            <a:pPr algn="ctr" eaLnBrk="1" hangingPunct="1">
              <a:buFont typeface="Wingdings 3" pitchFamily="18" charset="2"/>
              <a:buNone/>
            </a:pPr>
            <a:endParaRPr lang="es-ES" sz="2000" dirty="0" smtClean="0">
              <a:latin typeface="Franklin Gothic Medium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s-ES" dirty="0" smtClean="0">
              <a:latin typeface="Franklin Gothic Medium" pitchFamily="34" charset="0"/>
            </a:endParaRPr>
          </a:p>
        </p:txBody>
      </p:sp>
      <p:sp>
        <p:nvSpPr>
          <p:cNvPr id="8" name="7 Flecha doblada"/>
          <p:cNvSpPr/>
          <p:nvPr/>
        </p:nvSpPr>
        <p:spPr>
          <a:xfrm>
            <a:off x="539552" y="692696"/>
            <a:ext cx="1655762" cy="2089150"/>
          </a:xfrm>
          <a:prstGeom prst="bentArrow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s-ES" b="1" smtClean="0">
                <a:latin typeface="Elephant" pitchFamily="18" charset="0"/>
              </a:rPr>
              <a:t>INVITA  A:</a:t>
            </a:r>
          </a:p>
          <a:p>
            <a:pPr eaLnBrk="1" hangingPunct="1">
              <a:buFont typeface="Wingdings 3" pitchFamily="18" charset="2"/>
              <a:buNone/>
            </a:pPr>
            <a:endParaRPr lang="es-ES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971600" y="1124744"/>
          <a:ext cx="69127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s-ES" sz="4000" b="1" smtClean="0">
                <a:latin typeface="Elephant" pitchFamily="18" charset="0"/>
              </a:rPr>
              <a:t>A CURSAR:</a:t>
            </a:r>
          </a:p>
          <a:p>
            <a:pPr algn="ctr" eaLnBrk="1" hangingPunct="1">
              <a:buFont typeface="Wingdings 3" pitchFamily="18" charset="2"/>
              <a:buNone/>
            </a:pPr>
            <a:endParaRPr lang="es-ES" b="1" smtClean="0"/>
          </a:p>
          <a:p>
            <a:pPr algn="ctr" eaLnBrk="1" hangingPunct="1">
              <a:buFont typeface="Wingdings 3" pitchFamily="18" charset="2"/>
              <a:buNone/>
            </a:pPr>
            <a:endParaRPr lang="es-ES" b="1" smtClean="0"/>
          </a:p>
          <a:p>
            <a:pPr algn="ctr" eaLnBrk="1" hangingPunct="1">
              <a:buFont typeface="Wingdings 3" pitchFamily="18" charset="2"/>
              <a:buNone/>
            </a:pPr>
            <a:endParaRPr lang="es-ES" b="1" smtClean="0"/>
          </a:p>
          <a:p>
            <a:pPr algn="ctr" eaLnBrk="1" hangingPunct="1">
              <a:buFont typeface="Wingdings 3" pitchFamily="18" charset="2"/>
              <a:buNone/>
            </a:pPr>
            <a:endParaRPr lang="es-ES" smtClean="0"/>
          </a:p>
          <a:p>
            <a:pPr eaLnBrk="1" hangingPunct="1">
              <a:buFont typeface="Wingdings 3" pitchFamily="18" charset="2"/>
              <a:buNone/>
            </a:pPr>
            <a:endParaRPr lang="es-ES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1403648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contenido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550545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es-ES" b="1" smtClean="0"/>
          </a:p>
          <a:p>
            <a:pPr algn="ctr" eaLnBrk="1" hangingPunct="1">
              <a:buFont typeface="Wingdings 3" pitchFamily="18" charset="2"/>
              <a:buNone/>
            </a:pPr>
            <a:endParaRPr lang="es-ES" b="1" smtClean="0"/>
          </a:p>
          <a:p>
            <a:pPr algn="ctr" eaLnBrk="1" hangingPunct="1">
              <a:buFont typeface="Wingdings 3" pitchFamily="18" charset="2"/>
              <a:buNone/>
            </a:pPr>
            <a:endParaRPr lang="es-ES" smtClean="0"/>
          </a:p>
          <a:p>
            <a:pPr eaLnBrk="1" hangingPunct="1">
              <a:buFont typeface="Wingdings 3" pitchFamily="18" charset="2"/>
              <a:buNone/>
            </a:pPr>
            <a:endParaRPr lang="es-ES" smtClean="0"/>
          </a:p>
        </p:txBody>
      </p:sp>
      <p:sp>
        <p:nvSpPr>
          <p:cNvPr id="5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" sz="2700" dirty="0" smtClean="0">
                <a:latin typeface="Elephant" pitchFamily="18" charset="0"/>
              </a:rPr>
              <a:t>Y SUS 5 ESPECIALIDADES EN VALUACION CON ORIENTACION EN:</a:t>
            </a:r>
            <a:endParaRPr lang="es-ES" sz="2700" dirty="0">
              <a:latin typeface="Elephant" pitchFamily="18" charset="0"/>
            </a:endParaRP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457200" y="1481138"/>
          <a:ext cx="8435280" cy="511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</a:br>
            <a:endParaRPr lang="es-ES" dirty="0">
              <a:solidFill>
                <a:schemeClr val="tx1">
                  <a:lumMod val="95000"/>
                  <a:lumOff val="5000"/>
                </a:schemeClr>
              </a:solidFill>
              <a:latin typeface="Elephant" pitchFamily="18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1800" b="0" dirty="0" smtClean="0">
                <a:solidFill>
                  <a:schemeClr val="tx1"/>
                </a:solidFill>
                <a:effectLst/>
                <a:latin typeface="Elephant" pitchFamily="18" charset="0"/>
              </a:rPr>
              <a:t/>
            </a:r>
            <a:br>
              <a:rPr lang="es-ES" sz="1800" b="0" dirty="0" smtClean="0">
                <a:solidFill>
                  <a:schemeClr val="tx1"/>
                </a:solidFill>
                <a:effectLst/>
                <a:latin typeface="Elephant" pitchFamily="18" charset="0"/>
              </a:rPr>
            </a:br>
            <a:r>
              <a:rPr lang="es-ES" sz="1800" b="0" dirty="0" smtClean="0">
                <a:solidFill>
                  <a:schemeClr val="tx1"/>
                </a:solidFill>
                <a:effectLst/>
                <a:latin typeface="Franklin Gothic Heavy" pitchFamily="34" charset="0"/>
              </a:rPr>
              <a:t>EN CASO DE NO CONTAR CON TÍTULO DE LICENCIATURA, NI CÉDULA PROFESIONAL Y LOS ESTUDIOS SEAN COMO OPCIÓN A TITULACIÓN ENVIAR:</a:t>
            </a:r>
            <a:r>
              <a:rPr lang="es-ES" sz="2400" b="0" dirty="0" smtClean="0">
                <a:effectLst/>
              </a:rPr>
              <a:t/>
            </a:r>
            <a:br>
              <a:rPr lang="es-ES" sz="2400" b="0" dirty="0" smtClean="0">
                <a:effectLst/>
              </a:rPr>
            </a:br>
            <a:endParaRPr lang="es-ES" sz="2400" b="0" dirty="0">
              <a:effectLst/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27784" y="1412776"/>
          <a:ext cx="453650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15200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700" dirty="0" smtClean="0">
                <a:latin typeface="Elephant" pitchFamily="18" charset="0"/>
              </a:rPr>
              <a:t/>
            </a:r>
            <a:br>
              <a:rPr lang="es-ES" sz="2700" dirty="0" smtClean="0">
                <a:latin typeface="Elephant" pitchFamily="18" charset="0"/>
              </a:rPr>
            </a:br>
            <a: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>PLAN DE ESTUDIOS</a:t>
            </a:r>
            <a:b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</a:br>
            <a: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>(Tronco común para  Maestría y Especialidades)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>      </a:t>
            </a:r>
            <a:b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</a:br>
            <a:r>
              <a:rPr lang="es-ES" sz="2700" dirty="0" smtClean="0">
                <a:latin typeface="Elephant" pitchFamily="18" charset="0"/>
              </a:rPr>
              <a:t>  </a:t>
            </a:r>
            <a:endParaRPr lang="es-ES" sz="27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453650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15200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700" dirty="0" smtClean="0">
                <a:latin typeface="Elephant" pitchFamily="18" charset="0"/>
              </a:rPr>
              <a:t/>
            </a:r>
            <a:br>
              <a:rPr lang="es-ES" sz="2700" dirty="0" smtClean="0">
                <a:latin typeface="Elephant" pitchFamily="18" charset="0"/>
              </a:rPr>
            </a:br>
            <a: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>PLAN DE ESTUDIOS</a:t>
            </a:r>
            <a:b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</a:b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Maestría en Valuación.</a:t>
            </a:r>
            <a: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s-E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  <a:t>      </a:t>
            </a:r>
            <a:br>
              <a:rPr lang="es-E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itchFamily="18" charset="0"/>
              </a:rPr>
            </a:br>
            <a:r>
              <a:rPr lang="es-ES" sz="2700" dirty="0" smtClean="0">
                <a:latin typeface="Elephant" pitchFamily="18" charset="0"/>
              </a:rPr>
              <a:t>  </a:t>
            </a:r>
            <a:endParaRPr lang="es-ES" sz="2700" dirty="0">
              <a:latin typeface="Elephant" pitchFamily="18" charset="0"/>
            </a:endParaRPr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4607496" y="1124744"/>
          <a:ext cx="453650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6868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4 CuadroTexto"/>
          <p:cNvSpPr txBox="1">
            <a:spLocks noChangeArrowheads="1"/>
          </p:cNvSpPr>
          <p:nvPr/>
        </p:nvSpPr>
        <p:spPr bwMode="auto">
          <a:xfrm>
            <a:off x="1331913" y="2708275"/>
            <a:ext cx="1511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/>
              <a:t>TRONCO COMUN</a:t>
            </a:r>
          </a:p>
        </p:txBody>
      </p:sp>
      <p:sp>
        <p:nvSpPr>
          <p:cNvPr id="17412" name="4 CuadroTexto"/>
          <p:cNvSpPr txBox="1">
            <a:spLocks noChangeArrowheads="1"/>
          </p:cNvSpPr>
          <p:nvPr/>
        </p:nvSpPr>
        <p:spPr bwMode="auto">
          <a:xfrm>
            <a:off x="6011863" y="1484313"/>
            <a:ext cx="23050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900" dirty="0">
                <a:latin typeface="Lucida Sans Typewriter" pitchFamily="49" charset="0"/>
              </a:rPr>
              <a:t> Introducción a la  </a:t>
            </a:r>
            <a:r>
              <a:rPr lang="es-ES" sz="900" dirty="0" smtClean="0">
                <a:latin typeface="Lucida Sans Typewriter" pitchFamily="49" charset="0"/>
              </a:rPr>
              <a:t>                                     Valuación </a:t>
            </a:r>
            <a:r>
              <a:rPr lang="es-ES" sz="900" dirty="0">
                <a:latin typeface="Lucida Sans Typewriter" pitchFamily="49" charset="0"/>
              </a:rPr>
              <a:t>Agropecuaria </a:t>
            </a:r>
            <a:endParaRPr lang="es-MX" sz="900" dirty="0">
              <a:latin typeface="Lucida Sans Typewriter" pitchFamily="49" charset="0"/>
            </a:endParaRPr>
          </a:p>
          <a:p>
            <a:pPr>
              <a:buFont typeface="Arial" charset="0"/>
              <a:buChar char="•"/>
            </a:pPr>
            <a:r>
              <a:rPr lang="es-ES" sz="900" dirty="0">
                <a:latin typeface="Lucida Sans Typewriter" pitchFamily="49" charset="0"/>
              </a:rPr>
              <a:t>  Valuación de Frutales </a:t>
            </a:r>
            <a:endParaRPr lang="es-MX" sz="900" dirty="0">
              <a:latin typeface="Lucida Sans Typewriter" pitchFamily="49" charset="0"/>
            </a:endParaRPr>
          </a:p>
          <a:p>
            <a:pPr>
              <a:buFont typeface="Arial" charset="0"/>
              <a:buChar char="•"/>
            </a:pPr>
            <a:r>
              <a:rPr lang="es-ES" sz="900" dirty="0">
                <a:latin typeface="Lucida Sans Typewriter" pitchFamily="49" charset="0"/>
              </a:rPr>
              <a:t>  Valuación Ganadera </a:t>
            </a:r>
            <a:endParaRPr lang="es-MX" sz="900" dirty="0">
              <a:latin typeface="Lucida Sans Typewriter" pitchFamily="49" charset="0"/>
            </a:endParaRPr>
          </a:p>
          <a:p>
            <a:pPr>
              <a:buFont typeface="Arial" charset="0"/>
              <a:buChar char="•"/>
            </a:pPr>
            <a:r>
              <a:rPr lang="es-ES" sz="900" dirty="0">
                <a:latin typeface="Lucida Sans Typewriter" pitchFamily="49" charset="0"/>
              </a:rPr>
              <a:t>  Tópicos Selectos. </a:t>
            </a:r>
            <a:endParaRPr lang="es-MX" sz="900" dirty="0">
              <a:latin typeface="Lucida Sans Typewriter" pitchFamily="49" charset="0"/>
            </a:endParaRPr>
          </a:p>
        </p:txBody>
      </p:sp>
      <p:sp>
        <p:nvSpPr>
          <p:cNvPr id="17413" name="5 CuadroTexto"/>
          <p:cNvSpPr txBox="1">
            <a:spLocks noChangeArrowheads="1"/>
          </p:cNvSpPr>
          <p:nvPr/>
        </p:nvSpPr>
        <p:spPr bwMode="auto">
          <a:xfrm>
            <a:off x="4859338" y="5661025"/>
            <a:ext cx="27368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900">
                <a:latin typeface="Lucida Sans Typewriter" pitchFamily="49" charset="0"/>
              </a:rPr>
              <a:t> Valuación de Terrenos</a:t>
            </a:r>
          </a:p>
          <a:p>
            <a:pPr>
              <a:buFont typeface="Arial" charset="0"/>
              <a:buChar char="•"/>
            </a:pPr>
            <a:r>
              <a:rPr lang="es-ES" sz="900">
                <a:latin typeface="Lucida Sans Typewriter" pitchFamily="49" charset="0"/>
              </a:rPr>
              <a:t> Valuación de Construcciones </a:t>
            </a:r>
          </a:p>
          <a:p>
            <a:pPr>
              <a:buFont typeface="Arial" charset="0"/>
              <a:buChar char="•"/>
            </a:pPr>
            <a:r>
              <a:rPr lang="es-ES" sz="900">
                <a:latin typeface="Lucida Sans Typewriter" pitchFamily="49" charset="0"/>
              </a:rPr>
              <a:t> Ingeniería de Costos </a:t>
            </a:r>
            <a:endParaRPr lang="es-MX" sz="900">
              <a:latin typeface="Lucida Sans Typewrit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797</TotalTime>
  <Words>470</Words>
  <Application>Microsoft Office PowerPoint</Application>
  <PresentationFormat>Presentación en pantalla (4:3)</PresentationFormat>
  <Paragraphs>152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4" baseType="lpstr">
      <vt:lpstr>Arial</vt:lpstr>
      <vt:lpstr>Calibri</vt:lpstr>
      <vt:lpstr>Elephant</vt:lpstr>
      <vt:lpstr>Franklin Gothic Demi</vt:lpstr>
      <vt:lpstr>Franklin Gothic Heavy</vt:lpstr>
      <vt:lpstr>Franklin Gothic Medium</vt:lpstr>
      <vt:lpstr>Lucida Sans Typewriter</vt:lpstr>
      <vt:lpstr>Lucida Sans Unicode</vt:lpstr>
      <vt:lpstr>Verdana</vt:lpstr>
      <vt:lpstr>Wingdings 2</vt:lpstr>
      <vt:lpstr>Wingdings 3</vt:lpstr>
      <vt:lpstr>Concurrencia</vt:lpstr>
      <vt:lpstr>UNIVERSIDAD AUTÓNOMA DE ZACATECAS   “Francisco García Salinas”  UNIDAD ACADÉMICA DE CONTADURÍA Y ADMINISTRACIÓN    POSGRADO EN VALUACIÓN </vt:lpstr>
      <vt:lpstr>Presentación de PowerPoint</vt:lpstr>
      <vt:lpstr>Presentación de PowerPoint</vt:lpstr>
      <vt:lpstr>Y SUS 5 ESPECIALIDADES EN VALUACION CON ORIENTACION EN:</vt:lpstr>
      <vt:lpstr> </vt:lpstr>
      <vt:lpstr> EN CASO DE NO CONTAR CON TÍTULO DE LICENCIATURA, NI CÉDULA PROFESIONAL Y LOS ESTUDIOS SEAN COMO OPCIÓN A TITULACIÓN ENVIAR: </vt:lpstr>
      <vt:lpstr> PLAN DE ESTUDIOS (Tronco común para  Maestría y Especialidades)          </vt:lpstr>
      <vt:lpstr> PLAN DE ESTUDIOS Maestría en Valuación.          </vt:lpstr>
      <vt:lpstr>Presentación de PowerPoint</vt:lpstr>
      <vt:lpstr>HORARIOS</vt:lpstr>
      <vt:lpstr>Presentación de PowerPoint</vt:lpstr>
      <vt:lpstr>Presentación de PowerPoint</vt:lpstr>
    </vt:vector>
  </TitlesOfParts>
  <Company>UAZ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ATONOMA DE ZACATECAS   “Francisco García Salinas UNIDAD ACADEMICA DE CONTADURIA Y ADMINISTRACION   POSGRADO EN VALUACION</dc:title>
  <dc:creator>FCA</dc:creator>
  <cp:lastModifiedBy>eduardo aguilera</cp:lastModifiedBy>
  <cp:revision>57</cp:revision>
  <dcterms:created xsi:type="dcterms:W3CDTF">2010-08-16T16:36:13Z</dcterms:created>
  <dcterms:modified xsi:type="dcterms:W3CDTF">2015-09-17T23:18:10Z</dcterms:modified>
</cp:coreProperties>
</file>